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3" r:id="rId10"/>
    <p:sldId id="266" r:id="rId11"/>
    <p:sldId id="268" r:id="rId12"/>
    <p:sldId id="265" r:id="rId13"/>
    <p:sldId id="272" r:id="rId14"/>
    <p:sldId id="273" r:id="rId15"/>
    <p:sldId id="274" r:id="rId16"/>
    <p:sldId id="267" r:id="rId17"/>
    <p:sldId id="276" r:id="rId18"/>
    <p:sldId id="269" r:id="rId19"/>
    <p:sldId id="270" r:id="rId20"/>
    <p:sldId id="277" r:id="rId21"/>
    <p:sldId id="271" r:id="rId22"/>
  </p:sldIdLst>
  <p:sldSz cx="12192000" cy="6858000"/>
  <p:notesSz cx="6858000" cy="9144000"/>
  <p:defaultTextStyle>
    <a:defPPr>
      <a:defRPr lang="es-A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1C2A6"/>
    <a:srgbClr val="A0B8CF"/>
    <a:srgbClr val="FFFFFF"/>
    <a:srgbClr val="DEC067"/>
    <a:srgbClr val="DDA244"/>
    <a:srgbClr val="9FD4DA"/>
    <a:srgbClr val="6D9DC5"/>
    <a:srgbClr val="37526D"/>
    <a:srgbClr val="22938C"/>
    <a:srgbClr val="151F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44" autoAdjust="0"/>
    <p:restoredTop sz="96400" autoAdjust="0"/>
  </p:normalViewPr>
  <p:slideViewPr>
    <p:cSldViewPr snapToGrid="0">
      <p:cViewPr varScale="1">
        <p:scale>
          <a:sx n="112" d="100"/>
          <a:sy n="112" d="100"/>
        </p:scale>
        <p:origin x="46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9DE1D7-093F-4A2A-BFFC-CD4D5E9919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110E0C0-DAD3-46E3-BBC4-4BDBBB63CE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F35FFFB-50A6-413D-9CF7-390893FA87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1617F-9B11-4983-AA59-FFA3064D5852}" type="datetimeFigureOut">
              <a:rPr lang="es-AR" smtClean="0"/>
              <a:t>10/11/21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4EC01C8-66C6-4529-A2A9-060A436761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E9216DA-35F7-4C04-9471-AF84B483DE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24D6B-8DF9-40E6-8CDA-09541EBC6981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1066285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A5C04F1-700B-4BF0-97F2-AEECAFAE55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7D06DA4D-EFD3-4A80-A349-B2C7DAD8E6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72CC272-21E2-4D0F-BD17-226EA0D453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1617F-9B11-4983-AA59-FFA3064D5852}" type="datetimeFigureOut">
              <a:rPr lang="es-AR" smtClean="0"/>
              <a:t>10/11/21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B21398D-605F-4BDE-A070-8F51E289F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6663E14-1ED0-4978-A469-9365DC155A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24D6B-8DF9-40E6-8CDA-09541EBC6981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9296222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FBC3E906-709F-4BC3-99B0-8BB46EB5475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8C70467-29E1-4FBF-917C-B3FC3657AD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76219D4-0FA5-4B26-B349-1CAFAD2503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1617F-9B11-4983-AA59-FFA3064D5852}" type="datetimeFigureOut">
              <a:rPr lang="es-AR" smtClean="0"/>
              <a:t>10/11/21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DD06EE5-4EB0-4ED3-A311-0B087A8701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2480DB1-AF68-42A7-9EC0-BAD965143C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24D6B-8DF9-40E6-8CDA-09541EBC6981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543009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947FA6C-95D9-426B-AD58-603ED37B7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C0D9B3C-9ED3-4ECD-80A7-75E9DC75F3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9438D1B-A75C-4222-962E-EBB8614E16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1617F-9B11-4983-AA59-FFA3064D5852}" type="datetimeFigureOut">
              <a:rPr lang="es-AR" smtClean="0"/>
              <a:t>10/11/21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415994A-0869-4719-8DAC-E8A058E75D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43EF8C1-D9EC-45F3-9C5B-0B08F7DBDA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24D6B-8DF9-40E6-8CDA-09541EBC6981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286705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FB1C9E-A072-47E0-A14F-B6517BA82C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11539F6-EFD3-4565-86BF-539A8F8CE7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F23B984-07D1-4DA0-ADBF-51DFF7BBE7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1617F-9B11-4983-AA59-FFA3064D5852}" type="datetimeFigureOut">
              <a:rPr lang="es-AR" smtClean="0"/>
              <a:t>10/11/21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C89D14D-63CE-493E-9A3B-15AF385798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74BAAE3-DD67-423A-815D-1E525ACD2B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24D6B-8DF9-40E6-8CDA-09541EBC6981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2670934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087C5F-0D2E-4DE6-8857-9107624C54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03FE59C-F9F0-4F3A-A7CE-AF2CEE6526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FF582381-7E02-4DDD-883B-AFE4DC195A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1CD5F37-ABCD-413E-829C-361BE5CD34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1617F-9B11-4983-AA59-FFA3064D5852}" type="datetimeFigureOut">
              <a:rPr lang="es-AR" smtClean="0"/>
              <a:t>10/11/21</a:t>
            </a:fld>
            <a:endParaRPr lang="es-AR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862833B9-9C2D-4811-B9AC-C5FE9F148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81528CE-9DCF-4E94-B50D-FA96388455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24D6B-8DF9-40E6-8CDA-09541EBC6981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6126416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22450E-6A5D-460F-A48B-F14CEEC1C9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BEE3058-0EAC-448B-BE69-9115B9D869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29FD178-090A-4185-9AB0-ED3CDB593D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C2CFD839-5A0A-48A8-B144-9306072C710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B132C3D5-D290-420A-8244-1C4966EB704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2DD254B8-6960-44A3-A3CC-E18087590B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1617F-9B11-4983-AA59-FFA3064D5852}" type="datetimeFigureOut">
              <a:rPr lang="es-AR" smtClean="0"/>
              <a:t>10/11/21</a:t>
            </a:fld>
            <a:endParaRPr lang="es-AR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8A2FD8D8-D8DA-4D38-A27D-2D3D87043C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98AB1B31-3F3A-48AA-B1F9-3CECCB585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24D6B-8DF9-40E6-8CDA-09541EBC6981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7880707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E6E1B1-6452-4FC3-B2FA-CA5B78CE56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113F22D-FBA7-4436-BAA4-ED9C8A4C15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1617F-9B11-4983-AA59-FFA3064D5852}" type="datetimeFigureOut">
              <a:rPr lang="es-AR" smtClean="0"/>
              <a:t>10/11/21</a:t>
            </a:fld>
            <a:endParaRPr lang="es-AR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D25DE4DA-2482-4343-8904-D15768D1D9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E6A10C54-7531-4CF3-8916-533058312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24D6B-8DF9-40E6-8CDA-09541EBC6981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0964288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A62F25A5-D2A8-4657-9096-82FC452704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1617F-9B11-4983-AA59-FFA3064D5852}" type="datetimeFigureOut">
              <a:rPr lang="es-AR" smtClean="0"/>
              <a:t>10/11/21</a:t>
            </a:fld>
            <a:endParaRPr lang="es-AR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DD73E149-348C-4C5B-AE38-29200067BD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453D2C7-09AC-417B-A37A-7689DC1B40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24D6B-8DF9-40E6-8CDA-09541EBC6981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8688922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46914BA-6441-4345-90B2-8605E0DAA7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2D2E4ED-AD1A-4899-9108-3EF5DA0840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B075974-EFA3-4DC9-B48B-7FEEA755F4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2D6D283-5E70-4CB2-9F6A-158E9BD826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1617F-9B11-4983-AA59-FFA3064D5852}" type="datetimeFigureOut">
              <a:rPr lang="es-AR" smtClean="0"/>
              <a:t>10/11/21</a:t>
            </a:fld>
            <a:endParaRPr lang="es-AR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18DC844-E373-4EF1-B254-0EBF737B62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475FE42-2788-4870-8FCE-7DB3809CE4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24D6B-8DF9-40E6-8CDA-09541EBC6981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715594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D01F84-AED5-405A-8576-8C0684AC0B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0367565B-EF3E-4174-A0D9-A9E3C80A084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AR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C513756-E15E-435D-962C-CBFA666D37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980A514-ACAA-4E10-8A67-08E94C1C92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1617F-9B11-4983-AA59-FFA3064D5852}" type="datetimeFigureOut">
              <a:rPr lang="es-AR" smtClean="0"/>
              <a:t>10/11/21</a:t>
            </a:fld>
            <a:endParaRPr lang="es-AR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F68C325-4171-48B0-AB4D-0F784E8D71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3CD6A59-3201-439A-AF31-F9384F66D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24D6B-8DF9-40E6-8CDA-09541EBC6981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5571888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C31F5701-2504-4C3A-B209-DAE9742B95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6F0178E-9395-4F11-8F3C-41847C11FD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9A0967A-2722-40AC-AA9A-47F489A3C0D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11617F-9B11-4983-AA59-FFA3064D5852}" type="datetimeFigureOut">
              <a:rPr lang="es-AR" smtClean="0"/>
              <a:t>10/11/21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EF02774-1E83-4B33-9794-B6905E509A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70E2DB4-C539-4CED-B405-176B16E1EE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724D6B-8DF9-40E6-8CDA-09541EBC6981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6310635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" Target="slide16.xml"/><Relationship Id="rId13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12" Type="http://schemas.openxmlformats.org/officeDocument/2006/relationships/slide" Target="slide9.xml"/><Relationship Id="rId2" Type="http://schemas.openxmlformats.org/officeDocument/2006/relationships/slide" Target="slide2.xml"/><Relationship Id="rId1" Type="http://schemas.openxmlformats.org/officeDocument/2006/relationships/slideLayout" Target="../slideLayouts/slideLayout1.xml"/><Relationship Id="rId6" Type="http://schemas.openxmlformats.org/officeDocument/2006/relationships/slide" Target="slide12.xml"/><Relationship Id="rId11" Type="http://schemas.openxmlformats.org/officeDocument/2006/relationships/image" Target="../media/image5.png"/><Relationship Id="rId5" Type="http://schemas.openxmlformats.org/officeDocument/2006/relationships/image" Target="../media/image2.png"/><Relationship Id="rId15" Type="http://schemas.openxmlformats.org/officeDocument/2006/relationships/image" Target="../media/image7.png"/><Relationship Id="rId10" Type="http://schemas.openxmlformats.org/officeDocument/2006/relationships/slide" Target="slide4.xml"/><Relationship Id="rId4" Type="http://schemas.openxmlformats.org/officeDocument/2006/relationships/slide" Target="slide6.xml"/><Relationship Id="rId9" Type="http://schemas.openxmlformats.org/officeDocument/2006/relationships/image" Target="../media/image4.png"/><Relationship Id="rId14" Type="http://schemas.openxmlformats.org/officeDocument/2006/relationships/slide" Target="slide18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slide" Target="slide1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8.xml"/><Relationship Id="rId5" Type="http://schemas.openxmlformats.org/officeDocument/2006/relationships/image" Target="../media/image4.png"/><Relationship Id="rId4" Type="http://schemas.openxmlformats.org/officeDocument/2006/relationships/slide" Target="slide16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slide" Target="slide1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8.xml"/><Relationship Id="rId5" Type="http://schemas.openxmlformats.org/officeDocument/2006/relationships/image" Target="../media/image4.png"/><Relationship Id="rId4" Type="http://schemas.openxmlformats.org/officeDocument/2006/relationships/slide" Target="slide16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slide" Target="slide1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8.xml"/><Relationship Id="rId5" Type="http://schemas.openxmlformats.org/officeDocument/2006/relationships/image" Target="../media/image4.png"/><Relationship Id="rId4" Type="http://schemas.openxmlformats.org/officeDocument/2006/relationships/slide" Target="slide1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" Target="slide16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slide" Target="slide18.xml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16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slide" Target="slide18.xml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" Target="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7.png"/><Relationship Id="rId4" Type="http://schemas.openxmlformats.org/officeDocument/2006/relationships/slide" Target="slide1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7" Type="http://schemas.openxmlformats.org/officeDocument/2006/relationships/image" Target="../media/image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8.xml"/><Relationship Id="rId5" Type="http://schemas.openxmlformats.org/officeDocument/2006/relationships/image" Target="../media/image4.png"/><Relationship Id="rId4" Type="http://schemas.openxmlformats.org/officeDocument/2006/relationships/slide" Target="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18.xml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" Target="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4.xml"/><Relationship Id="rId13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12" Type="http://schemas.openxmlformats.org/officeDocument/2006/relationships/slide" Target="slide18.xml"/><Relationship Id="rId2" Type="http://schemas.openxmlformats.org/officeDocument/2006/relationships/slide" Target="slide6.xml"/><Relationship Id="rId16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slide" Target="slide16.xml"/><Relationship Id="rId11" Type="http://schemas.openxmlformats.org/officeDocument/2006/relationships/image" Target="../media/image6.png"/><Relationship Id="rId5" Type="http://schemas.openxmlformats.org/officeDocument/2006/relationships/image" Target="../media/image3.png"/><Relationship Id="rId15" Type="http://schemas.openxmlformats.org/officeDocument/2006/relationships/image" Target="../media/image1.png"/><Relationship Id="rId10" Type="http://schemas.openxmlformats.org/officeDocument/2006/relationships/slide" Target="slide9.xml"/><Relationship Id="rId4" Type="http://schemas.openxmlformats.org/officeDocument/2006/relationships/slide" Target="slide12.xml"/><Relationship Id="rId9" Type="http://schemas.openxmlformats.org/officeDocument/2006/relationships/image" Target="../media/image5.png"/><Relationship Id="rId14" Type="http://schemas.openxmlformats.org/officeDocument/2006/relationships/slide" Target="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ealights.io/agile-testing/understanding-agile-testing-methodology-and-4-agile-testing-methods/" TargetMode="External"/><Relationship Id="rId3" Type="http://schemas.openxmlformats.org/officeDocument/2006/relationships/image" Target="../media/image28.jpg"/><Relationship Id="rId7" Type="http://schemas.openxmlformats.org/officeDocument/2006/relationships/hyperlink" Target="https://anexsoft.com/que-son-las-pruebas-unitarias-e-importancia-de-estas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agiledata.org/essays/tdd.html" TargetMode="External"/><Relationship Id="rId5" Type="http://schemas.openxmlformats.org/officeDocument/2006/relationships/hyperlink" Target="https://smartbear.com/test-management/agile-testing-best-practices/" TargetMode="External"/><Relationship Id="rId10" Type="http://schemas.openxmlformats.org/officeDocument/2006/relationships/hyperlink" Target="https://www.browserstack.com/guide/what-is-test-driven-development" TargetMode="External"/><Relationship Id="rId4" Type="http://schemas.openxmlformats.org/officeDocument/2006/relationships/image" Target="../media/image29.jpg"/><Relationship Id="rId9" Type="http://schemas.openxmlformats.org/officeDocument/2006/relationships/hyperlink" Target="https://youtube.com/watch?v=hKoJBlhxuN8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" Target="slide4.xml"/><Relationship Id="rId13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12" Type="http://schemas.openxmlformats.org/officeDocument/2006/relationships/slide" Target="slide18.xml"/><Relationship Id="rId2" Type="http://schemas.openxmlformats.org/officeDocument/2006/relationships/slide" Target="slide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6.xml"/><Relationship Id="rId11" Type="http://schemas.openxmlformats.org/officeDocument/2006/relationships/image" Target="../media/image6.png"/><Relationship Id="rId5" Type="http://schemas.openxmlformats.org/officeDocument/2006/relationships/image" Target="../media/image3.png"/><Relationship Id="rId10" Type="http://schemas.openxmlformats.org/officeDocument/2006/relationships/slide" Target="slide9.xml"/><Relationship Id="rId4" Type="http://schemas.openxmlformats.org/officeDocument/2006/relationships/slide" Target="slide12.xml"/><Relationship Id="rId9" Type="http://schemas.openxmlformats.org/officeDocument/2006/relationships/image" Target="../media/image5.png"/><Relationship Id="rId1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" Target="slide9.xml"/><Relationship Id="rId13" Type="http://schemas.openxmlformats.org/officeDocument/2006/relationships/image" Target="../media/image5.pn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12" Type="http://schemas.openxmlformats.org/officeDocument/2006/relationships/slide" Target="slide4.xml"/><Relationship Id="rId2" Type="http://schemas.openxmlformats.org/officeDocument/2006/relationships/slide" Target="slide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6.xml"/><Relationship Id="rId11" Type="http://schemas.openxmlformats.org/officeDocument/2006/relationships/image" Target="../media/image7.png"/><Relationship Id="rId5" Type="http://schemas.openxmlformats.org/officeDocument/2006/relationships/image" Target="../media/image3.png"/><Relationship Id="rId10" Type="http://schemas.openxmlformats.org/officeDocument/2006/relationships/slide" Target="slide18.xml"/><Relationship Id="rId4" Type="http://schemas.openxmlformats.org/officeDocument/2006/relationships/slide" Target="slide12.xml"/><Relationship Id="rId9" Type="http://schemas.openxmlformats.org/officeDocument/2006/relationships/image" Target="../media/image6.png"/><Relationship Id="rId14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" Target="slide9.xml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12" Type="http://schemas.openxmlformats.org/officeDocument/2006/relationships/image" Target="../media/image11.png"/><Relationship Id="rId2" Type="http://schemas.openxmlformats.org/officeDocument/2006/relationships/slide" Target="slide6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6.xml"/><Relationship Id="rId11" Type="http://schemas.openxmlformats.org/officeDocument/2006/relationships/image" Target="../media/image7.png"/><Relationship Id="rId5" Type="http://schemas.openxmlformats.org/officeDocument/2006/relationships/image" Target="../media/image3.png"/><Relationship Id="rId10" Type="http://schemas.openxmlformats.org/officeDocument/2006/relationships/slide" Target="slide18.xml"/><Relationship Id="rId4" Type="http://schemas.openxmlformats.org/officeDocument/2006/relationships/slide" Target="slide12.xml"/><Relationship Id="rId9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" Target="slide18.xml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12" Type="http://schemas.openxmlformats.org/officeDocument/2006/relationships/image" Target="../media/image12.png"/><Relationship Id="rId2" Type="http://schemas.openxmlformats.org/officeDocument/2006/relationships/slide" Target="slide1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9.xml"/><Relationship Id="rId11" Type="http://schemas.openxmlformats.org/officeDocument/2006/relationships/image" Target="../media/image2.png"/><Relationship Id="rId5" Type="http://schemas.openxmlformats.org/officeDocument/2006/relationships/image" Target="../media/image4.png"/><Relationship Id="rId10" Type="http://schemas.openxmlformats.org/officeDocument/2006/relationships/slide" Target="slide6.xml"/><Relationship Id="rId4" Type="http://schemas.openxmlformats.org/officeDocument/2006/relationships/slide" Target="slide16.xml"/><Relationship Id="rId9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" Target="slide18.xml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slide" Target="slide1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9.xml"/><Relationship Id="rId5" Type="http://schemas.openxmlformats.org/officeDocument/2006/relationships/image" Target="../media/image4.png"/><Relationship Id="rId10" Type="http://schemas.openxmlformats.org/officeDocument/2006/relationships/image" Target="../media/image13.png"/><Relationship Id="rId4" Type="http://schemas.openxmlformats.org/officeDocument/2006/relationships/slide" Target="slide16.xml"/><Relationship Id="rId9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" Target="slide18.xml"/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slide" Target="slide1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9.xml"/><Relationship Id="rId5" Type="http://schemas.openxmlformats.org/officeDocument/2006/relationships/image" Target="../media/image4.png"/><Relationship Id="rId10" Type="http://schemas.openxmlformats.org/officeDocument/2006/relationships/image" Target="../media/image14.png"/><Relationship Id="rId4" Type="http://schemas.openxmlformats.org/officeDocument/2006/relationships/slide" Target="slide16.xml"/><Relationship Id="rId9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" Target="slide12.xml"/><Relationship Id="rId7" Type="http://schemas.openxmlformats.org/officeDocument/2006/relationships/slide" Target="slide18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slide" Target="slide16.xml"/><Relationship Id="rId10" Type="http://schemas.openxmlformats.org/officeDocument/2006/relationships/image" Target="../media/image6.png"/><Relationship Id="rId4" Type="http://schemas.openxmlformats.org/officeDocument/2006/relationships/image" Target="../media/image3.png"/><Relationship Id="rId9" Type="http://schemas.openxmlformats.org/officeDocument/2006/relationships/slide" Target="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04A619-F1D7-42C1-9A9A-0BA538A053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35981" y="1036103"/>
            <a:ext cx="6520039" cy="1955042"/>
          </a:xfrm>
        </p:spPr>
        <p:txBody>
          <a:bodyPr>
            <a:normAutofit/>
          </a:bodyPr>
          <a:lstStyle/>
          <a:p>
            <a:r>
              <a:rPr lang="es-AR" sz="6600" b="1" dirty="0">
                <a:solidFill>
                  <a:srgbClr val="151F29"/>
                </a:solidFill>
                <a:latin typeface="Bebas Neue" panose="020B0606020202050201" pitchFamily="34" charset="0"/>
              </a:rPr>
              <a:t>Prácticas Concretas</a:t>
            </a:r>
            <a:br>
              <a:rPr lang="es-AR" sz="6600" b="1" dirty="0">
                <a:solidFill>
                  <a:srgbClr val="151F29"/>
                </a:solidFill>
                <a:latin typeface="Bebas Neue" panose="020B0606020202050201" pitchFamily="34" charset="0"/>
              </a:rPr>
            </a:br>
            <a:r>
              <a:rPr lang="es-AR" sz="6600" b="1" dirty="0">
                <a:solidFill>
                  <a:srgbClr val="151F29"/>
                </a:solidFill>
                <a:latin typeface="Bebas Neue" panose="020B0606020202050201" pitchFamily="34" charset="0"/>
              </a:rPr>
              <a:t>del Testing Ágil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FEBA8C1-14A6-4656-B2F0-8E78A34A44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37203"/>
            <a:ext cx="9144000" cy="1655762"/>
          </a:xfrm>
        </p:spPr>
        <p:txBody>
          <a:bodyPr>
            <a:normAutofit/>
          </a:bodyPr>
          <a:lstStyle/>
          <a:p>
            <a:r>
              <a:rPr lang="es-AR" sz="2000" dirty="0">
                <a:solidFill>
                  <a:srgbClr val="151F29"/>
                </a:solidFill>
                <a:latin typeface="Arial Rounded MT Bold" panose="020F0704030504030204" pitchFamily="34" charset="0"/>
              </a:rPr>
              <a:t>Bermejo – Costamagna – Juárez y Villagra – Maubecin- Muñoz – Paschetti</a:t>
            </a:r>
          </a:p>
          <a:p>
            <a:r>
              <a:rPr lang="es-AR" dirty="0">
                <a:solidFill>
                  <a:srgbClr val="151F29"/>
                </a:solidFill>
                <a:latin typeface="Arial Rounded MT Bold" panose="020F0704030504030204" pitchFamily="34" charset="0"/>
              </a:rPr>
              <a:t>Grupo 4</a:t>
            </a:r>
          </a:p>
          <a:p>
            <a:r>
              <a:rPr lang="es-AR" dirty="0">
                <a:solidFill>
                  <a:srgbClr val="151F29"/>
                </a:solidFill>
                <a:latin typeface="Arial Rounded MT Bold" panose="020F0704030504030204" pitchFamily="34" charset="0"/>
              </a:rPr>
              <a:t>Cátedra Ingeniería de Software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73A0652E-DE0B-440A-B32A-ED27743C1368}"/>
              </a:ext>
            </a:extLst>
          </p:cNvPr>
          <p:cNvSpPr/>
          <p:nvPr/>
        </p:nvSpPr>
        <p:spPr>
          <a:xfrm>
            <a:off x="11445922" y="0"/>
            <a:ext cx="746077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3" name="Diagrama de flujo: conector 12">
            <a:extLst>
              <a:ext uri="{FF2B5EF4-FFF2-40B4-BE49-F238E27FC236}">
                <a16:creationId xmlns:a16="http://schemas.microsoft.com/office/drawing/2014/main" id="{65CC6CEB-F9F7-4543-9FAE-851D280ED83B}"/>
              </a:ext>
            </a:extLst>
          </p:cNvPr>
          <p:cNvSpPr/>
          <p:nvPr/>
        </p:nvSpPr>
        <p:spPr>
          <a:xfrm>
            <a:off x="1681254" y="3227168"/>
            <a:ext cx="720000" cy="720000"/>
          </a:xfrm>
          <a:prstGeom prst="flowChartConnector">
            <a:avLst/>
          </a:prstGeom>
          <a:solidFill>
            <a:srgbClr val="37526D"/>
          </a:solidFill>
          <a:ln>
            <a:solidFill>
              <a:srgbClr val="3752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14" name="Diagrama de flujo: conector 13">
            <a:extLst>
              <a:ext uri="{FF2B5EF4-FFF2-40B4-BE49-F238E27FC236}">
                <a16:creationId xmlns:a16="http://schemas.microsoft.com/office/drawing/2014/main" id="{FAE74C53-0541-487D-995A-48FBA8788963}"/>
              </a:ext>
            </a:extLst>
          </p:cNvPr>
          <p:cNvSpPr/>
          <p:nvPr/>
        </p:nvSpPr>
        <p:spPr>
          <a:xfrm>
            <a:off x="3032836" y="3227168"/>
            <a:ext cx="720000" cy="720000"/>
          </a:xfrm>
          <a:prstGeom prst="flowChartConnector">
            <a:avLst/>
          </a:prstGeom>
          <a:solidFill>
            <a:srgbClr val="22938C"/>
          </a:solidFill>
          <a:ln>
            <a:solidFill>
              <a:srgbClr val="2293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15" name="Diagrama de flujo: conector 14">
            <a:extLst>
              <a:ext uri="{FF2B5EF4-FFF2-40B4-BE49-F238E27FC236}">
                <a16:creationId xmlns:a16="http://schemas.microsoft.com/office/drawing/2014/main" id="{832835C3-4FB9-4FA1-92E7-803018ECEDB8}"/>
              </a:ext>
            </a:extLst>
          </p:cNvPr>
          <p:cNvSpPr/>
          <p:nvPr/>
        </p:nvSpPr>
        <p:spPr>
          <a:xfrm>
            <a:off x="4384418" y="3227168"/>
            <a:ext cx="720000" cy="720000"/>
          </a:xfrm>
          <a:prstGeom prst="flowChartConnector">
            <a:avLst/>
          </a:prstGeom>
          <a:solidFill>
            <a:srgbClr val="6D9DC5"/>
          </a:solidFill>
          <a:ln>
            <a:solidFill>
              <a:srgbClr val="6D9D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6" name="Diagrama de flujo: conector 15">
            <a:extLst>
              <a:ext uri="{FF2B5EF4-FFF2-40B4-BE49-F238E27FC236}">
                <a16:creationId xmlns:a16="http://schemas.microsoft.com/office/drawing/2014/main" id="{30220D51-13C5-4134-98B3-5BF32952A50C}"/>
              </a:ext>
            </a:extLst>
          </p:cNvPr>
          <p:cNvSpPr/>
          <p:nvPr/>
        </p:nvSpPr>
        <p:spPr>
          <a:xfrm>
            <a:off x="5736000" y="3227168"/>
            <a:ext cx="720000" cy="720000"/>
          </a:xfrm>
          <a:prstGeom prst="flowChartConnector">
            <a:avLst/>
          </a:prstGeom>
          <a:solidFill>
            <a:srgbClr val="9FD4DA"/>
          </a:solidFill>
          <a:ln>
            <a:solidFill>
              <a:srgbClr val="9FD4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7" name="Diagrama de flujo: conector 16">
            <a:extLst>
              <a:ext uri="{FF2B5EF4-FFF2-40B4-BE49-F238E27FC236}">
                <a16:creationId xmlns:a16="http://schemas.microsoft.com/office/drawing/2014/main" id="{5ACBF4A6-E572-4D4D-87F3-31C4E10DCAC3}"/>
              </a:ext>
            </a:extLst>
          </p:cNvPr>
          <p:cNvSpPr/>
          <p:nvPr/>
        </p:nvSpPr>
        <p:spPr>
          <a:xfrm>
            <a:off x="7087582" y="3227168"/>
            <a:ext cx="720000" cy="720000"/>
          </a:xfrm>
          <a:prstGeom prst="flowChartConnector">
            <a:avLst/>
          </a:prstGeom>
          <a:solidFill>
            <a:srgbClr val="DDA244"/>
          </a:solidFill>
          <a:ln>
            <a:solidFill>
              <a:srgbClr val="DDA2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8" name="Diagrama de flujo: conector 17">
            <a:extLst>
              <a:ext uri="{FF2B5EF4-FFF2-40B4-BE49-F238E27FC236}">
                <a16:creationId xmlns:a16="http://schemas.microsoft.com/office/drawing/2014/main" id="{686EA83B-D92A-41DC-819C-49A267BFBB16}"/>
              </a:ext>
            </a:extLst>
          </p:cNvPr>
          <p:cNvSpPr/>
          <p:nvPr/>
        </p:nvSpPr>
        <p:spPr>
          <a:xfrm>
            <a:off x="8439164" y="3227168"/>
            <a:ext cx="720000" cy="720000"/>
          </a:xfrm>
          <a:prstGeom prst="flowChartConnector">
            <a:avLst/>
          </a:prstGeom>
          <a:solidFill>
            <a:srgbClr val="DEC067"/>
          </a:solidFill>
          <a:ln>
            <a:solidFill>
              <a:srgbClr val="DEC06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19" name="Diagrama de flujo: conector 18">
            <a:extLst>
              <a:ext uri="{FF2B5EF4-FFF2-40B4-BE49-F238E27FC236}">
                <a16:creationId xmlns:a16="http://schemas.microsoft.com/office/drawing/2014/main" id="{79FCB8FF-3CCD-458B-A649-3AED430BD230}"/>
              </a:ext>
            </a:extLst>
          </p:cNvPr>
          <p:cNvSpPr/>
          <p:nvPr/>
        </p:nvSpPr>
        <p:spPr>
          <a:xfrm>
            <a:off x="9790746" y="3227168"/>
            <a:ext cx="720000" cy="720000"/>
          </a:xfrm>
          <a:prstGeom prst="flowChartConnector">
            <a:avLst/>
          </a:prstGeom>
          <a:solidFill>
            <a:srgbClr val="F1C2A6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grpSp>
        <p:nvGrpSpPr>
          <p:cNvPr id="24" name="Grupo 23">
            <a:extLst>
              <a:ext uri="{FF2B5EF4-FFF2-40B4-BE49-F238E27FC236}">
                <a16:creationId xmlns:a16="http://schemas.microsoft.com/office/drawing/2014/main" id="{33C7B6B4-5C47-492A-A915-36535144C1B7}"/>
              </a:ext>
            </a:extLst>
          </p:cNvPr>
          <p:cNvGrpSpPr/>
          <p:nvPr/>
        </p:nvGrpSpPr>
        <p:grpSpPr>
          <a:xfrm>
            <a:off x="11445920" y="125107"/>
            <a:ext cx="746077" cy="830239"/>
            <a:chOff x="11445920" y="125107"/>
            <a:chExt cx="746077" cy="830239"/>
          </a:xfrm>
        </p:grpSpPr>
        <p:sp>
          <p:nvSpPr>
            <p:cNvPr id="6" name="Rectángulo: esquinas superiores redondeadas 5">
              <a:extLst>
                <a:ext uri="{FF2B5EF4-FFF2-40B4-BE49-F238E27FC236}">
                  <a16:creationId xmlns:a16="http://schemas.microsoft.com/office/drawing/2014/main" id="{D3071F99-7481-408D-9D5C-B38A755FC22A}"/>
                </a:ext>
              </a:extLst>
            </p:cNvPr>
            <p:cNvSpPr/>
            <p:nvPr/>
          </p:nvSpPr>
          <p:spPr>
            <a:xfrm rot="5400000">
              <a:off x="11403839" y="167188"/>
              <a:ext cx="830239" cy="746077"/>
            </a:xfrm>
            <a:prstGeom prst="round2SameRect">
              <a:avLst/>
            </a:prstGeom>
            <a:solidFill>
              <a:srgbClr val="37526D"/>
            </a:solidFill>
            <a:ln>
              <a:solidFill>
                <a:srgbClr val="37526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dirty="0"/>
            </a:p>
          </p:txBody>
        </p:sp>
        <p:pic>
          <p:nvPicPr>
            <p:cNvPr id="23" name="Imagen 22" descr="Icono&#10;&#10;Descripción generada automáticamente">
              <a:hlinkClick r:id="rId2" action="ppaction://hlinksldjump"/>
              <a:extLst>
                <a:ext uri="{FF2B5EF4-FFF2-40B4-BE49-F238E27FC236}">
                  <a16:creationId xmlns:a16="http://schemas.microsoft.com/office/drawing/2014/main" id="{1E46B61F-5613-48C6-8D42-98411D9D4A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58955" y="175120"/>
              <a:ext cx="720000" cy="720000"/>
            </a:xfrm>
            <a:prstGeom prst="rect">
              <a:avLst/>
            </a:prstGeom>
          </p:spPr>
        </p:pic>
      </p:grpSp>
      <p:grpSp>
        <p:nvGrpSpPr>
          <p:cNvPr id="40" name="Grupo 39">
            <a:extLst>
              <a:ext uri="{FF2B5EF4-FFF2-40B4-BE49-F238E27FC236}">
                <a16:creationId xmlns:a16="http://schemas.microsoft.com/office/drawing/2014/main" id="{388A44CE-D629-4351-B1C2-3F8659B2C808}"/>
              </a:ext>
            </a:extLst>
          </p:cNvPr>
          <p:cNvGrpSpPr/>
          <p:nvPr/>
        </p:nvGrpSpPr>
        <p:grpSpPr>
          <a:xfrm>
            <a:off x="11440459" y="2035799"/>
            <a:ext cx="751541" cy="830239"/>
            <a:chOff x="11440459" y="2035799"/>
            <a:chExt cx="751541" cy="830239"/>
          </a:xfrm>
        </p:grpSpPr>
        <p:sp>
          <p:nvSpPr>
            <p:cNvPr id="8" name="Rectángulo: esquinas superiores redondeadas 7">
              <a:extLst>
                <a:ext uri="{FF2B5EF4-FFF2-40B4-BE49-F238E27FC236}">
                  <a16:creationId xmlns:a16="http://schemas.microsoft.com/office/drawing/2014/main" id="{2CC81887-C6E1-4DBE-AD55-0D28583F3BA9}"/>
                </a:ext>
              </a:extLst>
            </p:cNvPr>
            <p:cNvSpPr/>
            <p:nvPr/>
          </p:nvSpPr>
          <p:spPr>
            <a:xfrm rot="5400000">
              <a:off x="11403842" y="2077880"/>
              <a:ext cx="830239" cy="746077"/>
            </a:xfrm>
            <a:prstGeom prst="round2SameRect">
              <a:avLst/>
            </a:prstGeom>
            <a:solidFill>
              <a:srgbClr val="6D9DC5"/>
            </a:solidFill>
            <a:ln>
              <a:solidFill>
                <a:srgbClr val="6D9D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26" name="Imagen 25" descr="Texto&#10;&#10;Descripción generada automáticamente">
              <a:hlinkClick r:id="rId4" action="ppaction://hlinksldjump"/>
              <a:extLst>
                <a:ext uri="{FF2B5EF4-FFF2-40B4-BE49-F238E27FC236}">
                  <a16:creationId xmlns:a16="http://schemas.microsoft.com/office/drawing/2014/main" id="{61AAA88E-4B79-4A18-9C71-7B793145229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0459" y="2078318"/>
              <a:ext cx="745200" cy="745200"/>
            </a:xfrm>
            <a:prstGeom prst="rect">
              <a:avLst/>
            </a:prstGeom>
          </p:spPr>
        </p:pic>
      </p:grpSp>
      <p:grpSp>
        <p:nvGrpSpPr>
          <p:cNvPr id="42" name="Grupo 41">
            <a:extLst>
              <a:ext uri="{FF2B5EF4-FFF2-40B4-BE49-F238E27FC236}">
                <a16:creationId xmlns:a16="http://schemas.microsoft.com/office/drawing/2014/main" id="{0DC6793A-0252-4E82-8EA4-EF51BAA26426}"/>
              </a:ext>
            </a:extLst>
          </p:cNvPr>
          <p:cNvGrpSpPr/>
          <p:nvPr/>
        </p:nvGrpSpPr>
        <p:grpSpPr>
          <a:xfrm>
            <a:off x="11433755" y="3946491"/>
            <a:ext cx="758245" cy="830239"/>
            <a:chOff x="11433755" y="3946491"/>
            <a:chExt cx="758245" cy="830239"/>
          </a:xfrm>
        </p:grpSpPr>
        <p:sp>
          <p:nvSpPr>
            <p:cNvPr id="10" name="Rectángulo: esquinas superiores redondeadas 9">
              <a:extLst>
                <a:ext uri="{FF2B5EF4-FFF2-40B4-BE49-F238E27FC236}">
                  <a16:creationId xmlns:a16="http://schemas.microsoft.com/office/drawing/2014/main" id="{6DA1455D-5128-4018-B96C-6F17EF78DAFF}"/>
                </a:ext>
              </a:extLst>
            </p:cNvPr>
            <p:cNvSpPr/>
            <p:nvPr/>
          </p:nvSpPr>
          <p:spPr>
            <a:xfrm rot="5400000">
              <a:off x="11403842" y="3988572"/>
              <a:ext cx="830239" cy="746077"/>
            </a:xfrm>
            <a:prstGeom prst="round2SameRect">
              <a:avLst/>
            </a:prstGeom>
            <a:solidFill>
              <a:srgbClr val="DDA244"/>
            </a:solidFill>
            <a:ln>
              <a:solidFill>
                <a:srgbClr val="DDA24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28" name="Imagen 27" descr="Icono&#10;&#10;Descripción generada automáticamente">
              <a:hlinkClick r:id="rId6" action="ppaction://hlinksldjump"/>
              <a:extLst>
                <a:ext uri="{FF2B5EF4-FFF2-40B4-BE49-F238E27FC236}">
                  <a16:creationId xmlns:a16="http://schemas.microsoft.com/office/drawing/2014/main" id="{87D5705D-4670-4E92-9491-75EDF22AD9C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3755" y="3984468"/>
              <a:ext cx="745200" cy="745200"/>
            </a:xfrm>
            <a:prstGeom prst="rect">
              <a:avLst/>
            </a:prstGeom>
          </p:spPr>
        </p:pic>
      </p:grpSp>
      <p:grpSp>
        <p:nvGrpSpPr>
          <p:cNvPr id="43" name="Grupo 42">
            <a:extLst>
              <a:ext uri="{FF2B5EF4-FFF2-40B4-BE49-F238E27FC236}">
                <a16:creationId xmlns:a16="http://schemas.microsoft.com/office/drawing/2014/main" id="{03EF587A-6DDC-46CD-B3DA-42CBAF7A4665}"/>
              </a:ext>
            </a:extLst>
          </p:cNvPr>
          <p:cNvGrpSpPr/>
          <p:nvPr/>
        </p:nvGrpSpPr>
        <p:grpSpPr>
          <a:xfrm>
            <a:off x="11440459" y="4899566"/>
            <a:ext cx="751536" cy="830239"/>
            <a:chOff x="11440459" y="4899566"/>
            <a:chExt cx="751536" cy="830239"/>
          </a:xfrm>
        </p:grpSpPr>
        <p:sp>
          <p:nvSpPr>
            <p:cNvPr id="11" name="Rectángulo: esquinas superiores redondeadas 10">
              <a:extLst>
                <a:ext uri="{FF2B5EF4-FFF2-40B4-BE49-F238E27FC236}">
                  <a16:creationId xmlns:a16="http://schemas.microsoft.com/office/drawing/2014/main" id="{BD2BE55F-41F6-4B5F-99B9-8C054D69FC7C}"/>
                </a:ext>
              </a:extLst>
            </p:cNvPr>
            <p:cNvSpPr/>
            <p:nvPr/>
          </p:nvSpPr>
          <p:spPr>
            <a:xfrm rot="5400000">
              <a:off x="11403837" y="4941647"/>
              <a:ext cx="830239" cy="746077"/>
            </a:xfrm>
            <a:prstGeom prst="round2SameRect">
              <a:avLst/>
            </a:prstGeom>
            <a:solidFill>
              <a:srgbClr val="DEC067"/>
            </a:solidFill>
            <a:ln>
              <a:solidFill>
                <a:srgbClr val="DEC06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30" name="Imagen 29" descr="Icono&#10;&#10;Descripción generada automáticamente">
              <a:hlinkClick r:id="rId8" action="ppaction://hlinksldjump"/>
              <a:extLst>
                <a:ext uri="{FF2B5EF4-FFF2-40B4-BE49-F238E27FC236}">
                  <a16:creationId xmlns:a16="http://schemas.microsoft.com/office/drawing/2014/main" id="{8A6ED36C-6F59-47B4-A5A1-722564CC32C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0459" y="4959598"/>
              <a:ext cx="745200" cy="745200"/>
            </a:xfrm>
            <a:prstGeom prst="rect">
              <a:avLst/>
            </a:prstGeom>
          </p:spPr>
        </p:pic>
      </p:grpSp>
      <p:grpSp>
        <p:nvGrpSpPr>
          <p:cNvPr id="39" name="Grupo 38">
            <a:extLst>
              <a:ext uri="{FF2B5EF4-FFF2-40B4-BE49-F238E27FC236}">
                <a16:creationId xmlns:a16="http://schemas.microsoft.com/office/drawing/2014/main" id="{BBF26486-DA90-42AD-8BED-3E29E5A7C8DC}"/>
              </a:ext>
            </a:extLst>
          </p:cNvPr>
          <p:cNvGrpSpPr/>
          <p:nvPr/>
        </p:nvGrpSpPr>
        <p:grpSpPr>
          <a:xfrm>
            <a:off x="11440459" y="1080453"/>
            <a:ext cx="751541" cy="830239"/>
            <a:chOff x="11440459" y="1080453"/>
            <a:chExt cx="751541" cy="830239"/>
          </a:xfrm>
        </p:grpSpPr>
        <p:sp>
          <p:nvSpPr>
            <p:cNvPr id="7" name="Rectángulo: esquinas superiores redondeadas 6">
              <a:extLst>
                <a:ext uri="{FF2B5EF4-FFF2-40B4-BE49-F238E27FC236}">
                  <a16:creationId xmlns:a16="http://schemas.microsoft.com/office/drawing/2014/main" id="{8DBD0BB5-1A7E-4F98-B91D-EC1ADF11C2DE}"/>
                </a:ext>
              </a:extLst>
            </p:cNvPr>
            <p:cNvSpPr/>
            <p:nvPr/>
          </p:nvSpPr>
          <p:spPr>
            <a:xfrm rot="5400000">
              <a:off x="11403842" y="1122534"/>
              <a:ext cx="830239" cy="746077"/>
            </a:xfrm>
            <a:prstGeom prst="round2SameRect">
              <a:avLst/>
            </a:prstGeom>
            <a:solidFill>
              <a:srgbClr val="22938C"/>
            </a:solidFill>
            <a:ln>
              <a:solidFill>
                <a:srgbClr val="2293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34" name="Imagen 33" descr="Icono&#10;&#10;Descripción generada automáticamente">
              <a:hlinkClick r:id="rId10" action="ppaction://hlinksldjump"/>
              <a:extLst>
                <a:ext uri="{FF2B5EF4-FFF2-40B4-BE49-F238E27FC236}">
                  <a16:creationId xmlns:a16="http://schemas.microsoft.com/office/drawing/2014/main" id="{70825147-B6A3-44F7-93BC-D1CA2541E35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0459" y="1120701"/>
              <a:ext cx="745200" cy="745200"/>
            </a:xfrm>
            <a:prstGeom prst="rect">
              <a:avLst/>
            </a:prstGeom>
          </p:spPr>
        </p:pic>
      </p:grpSp>
      <p:grpSp>
        <p:nvGrpSpPr>
          <p:cNvPr id="41" name="Grupo 40">
            <a:extLst>
              <a:ext uri="{FF2B5EF4-FFF2-40B4-BE49-F238E27FC236}">
                <a16:creationId xmlns:a16="http://schemas.microsoft.com/office/drawing/2014/main" id="{6C6E7C4C-57B4-4263-96A5-5F3D3D99075C}"/>
              </a:ext>
            </a:extLst>
          </p:cNvPr>
          <p:cNvGrpSpPr/>
          <p:nvPr/>
        </p:nvGrpSpPr>
        <p:grpSpPr>
          <a:xfrm>
            <a:off x="11445919" y="2991145"/>
            <a:ext cx="746081" cy="830239"/>
            <a:chOff x="11445919" y="2991145"/>
            <a:chExt cx="746081" cy="830239"/>
          </a:xfrm>
        </p:grpSpPr>
        <p:sp>
          <p:nvSpPr>
            <p:cNvPr id="9" name="Rectángulo: esquinas superiores redondeadas 8">
              <a:extLst>
                <a:ext uri="{FF2B5EF4-FFF2-40B4-BE49-F238E27FC236}">
                  <a16:creationId xmlns:a16="http://schemas.microsoft.com/office/drawing/2014/main" id="{41FAE0E8-500B-4061-9A48-9DA5DEF55191}"/>
                </a:ext>
              </a:extLst>
            </p:cNvPr>
            <p:cNvSpPr/>
            <p:nvPr/>
          </p:nvSpPr>
          <p:spPr>
            <a:xfrm rot="5400000">
              <a:off x="11403838" y="3033226"/>
              <a:ext cx="830239" cy="746077"/>
            </a:xfrm>
            <a:prstGeom prst="round2SameRect">
              <a:avLst/>
            </a:prstGeom>
            <a:solidFill>
              <a:srgbClr val="9FD4DA"/>
            </a:solidFill>
            <a:ln>
              <a:solidFill>
                <a:srgbClr val="9FD4D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36" name="Imagen 35" descr="Icono&#10;&#10;Descripción generada automáticamente">
              <a:hlinkClick r:id="rId12" action="ppaction://hlinksldjump"/>
              <a:extLst>
                <a:ext uri="{FF2B5EF4-FFF2-40B4-BE49-F238E27FC236}">
                  <a16:creationId xmlns:a16="http://schemas.microsoft.com/office/drawing/2014/main" id="{7D630B42-C3B4-4DBF-BA58-40E485A3006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6800" y="3056400"/>
              <a:ext cx="745200" cy="745200"/>
            </a:xfrm>
            <a:prstGeom prst="rect">
              <a:avLst/>
            </a:prstGeom>
          </p:spPr>
        </p:pic>
      </p:grpSp>
      <p:grpSp>
        <p:nvGrpSpPr>
          <p:cNvPr id="44" name="Grupo 43">
            <a:extLst>
              <a:ext uri="{FF2B5EF4-FFF2-40B4-BE49-F238E27FC236}">
                <a16:creationId xmlns:a16="http://schemas.microsoft.com/office/drawing/2014/main" id="{9A1BD2A8-4D5B-4663-AC62-7DF6B3A3D555}"/>
              </a:ext>
            </a:extLst>
          </p:cNvPr>
          <p:cNvGrpSpPr/>
          <p:nvPr/>
        </p:nvGrpSpPr>
        <p:grpSpPr>
          <a:xfrm>
            <a:off x="11432873" y="5852641"/>
            <a:ext cx="746082" cy="830239"/>
            <a:chOff x="11445912" y="5852641"/>
            <a:chExt cx="746082" cy="830239"/>
          </a:xfrm>
        </p:grpSpPr>
        <p:sp>
          <p:nvSpPr>
            <p:cNvPr id="12" name="Rectángulo: esquinas superiores redondeadas 11">
              <a:extLst>
                <a:ext uri="{FF2B5EF4-FFF2-40B4-BE49-F238E27FC236}">
                  <a16:creationId xmlns:a16="http://schemas.microsoft.com/office/drawing/2014/main" id="{F9DD01BD-3D8F-46D0-90BA-14415A6FDEE2}"/>
                </a:ext>
              </a:extLst>
            </p:cNvPr>
            <p:cNvSpPr/>
            <p:nvPr/>
          </p:nvSpPr>
          <p:spPr>
            <a:xfrm rot="5400000">
              <a:off x="11403836" y="5894722"/>
              <a:ext cx="830239" cy="746077"/>
            </a:xfrm>
            <a:prstGeom prst="round2SameRect">
              <a:avLst/>
            </a:prstGeom>
            <a:solidFill>
              <a:srgbClr val="F1C2A6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38" name="Imagen 37" descr="Icono&#10;&#10;Descripción generada automáticamente">
              <a:hlinkClick r:id="rId14" action="ppaction://hlinksldjump"/>
              <a:extLst>
                <a:ext uri="{FF2B5EF4-FFF2-40B4-BE49-F238E27FC236}">
                  <a16:creationId xmlns:a16="http://schemas.microsoft.com/office/drawing/2014/main" id="{3DB24816-3C32-4EEB-9518-54E3460E5DFE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5912" y="5895160"/>
              <a:ext cx="745200" cy="745200"/>
            </a:xfrm>
            <a:prstGeom prst="rect">
              <a:avLst/>
            </a:prstGeom>
          </p:spPr>
        </p:pic>
      </p:grpSp>
      <p:sp>
        <p:nvSpPr>
          <p:cNvPr id="46" name="Rectángulo 45">
            <a:extLst>
              <a:ext uri="{FF2B5EF4-FFF2-40B4-BE49-F238E27FC236}">
                <a16:creationId xmlns:a16="http://schemas.microsoft.com/office/drawing/2014/main" id="{6E9CFF97-9656-45BD-936A-4EC088ABD7FA}"/>
              </a:ext>
            </a:extLst>
          </p:cNvPr>
          <p:cNvSpPr/>
          <p:nvPr/>
        </p:nvSpPr>
        <p:spPr>
          <a:xfrm>
            <a:off x="-24719" y="0"/>
            <a:ext cx="746077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5328678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20000"/>
    </mc:Choice>
    <mc:Fallback>
      <p:transition advTm="20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ángulo 25">
            <a:extLst>
              <a:ext uri="{FF2B5EF4-FFF2-40B4-BE49-F238E27FC236}">
                <a16:creationId xmlns:a16="http://schemas.microsoft.com/office/drawing/2014/main" id="{247091B1-B4F8-4FEC-97AA-D6660D94AAC0}"/>
              </a:ext>
            </a:extLst>
          </p:cNvPr>
          <p:cNvSpPr/>
          <p:nvPr/>
        </p:nvSpPr>
        <p:spPr>
          <a:xfrm>
            <a:off x="11445922" y="0"/>
            <a:ext cx="746077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grpSp>
        <p:nvGrpSpPr>
          <p:cNvPr id="27" name="Grupo 26">
            <a:extLst>
              <a:ext uri="{FF2B5EF4-FFF2-40B4-BE49-F238E27FC236}">
                <a16:creationId xmlns:a16="http://schemas.microsoft.com/office/drawing/2014/main" id="{2476DABB-9817-4565-95E0-BE71623A31B3}"/>
              </a:ext>
            </a:extLst>
          </p:cNvPr>
          <p:cNvGrpSpPr/>
          <p:nvPr/>
        </p:nvGrpSpPr>
        <p:grpSpPr>
          <a:xfrm>
            <a:off x="11433755" y="3946491"/>
            <a:ext cx="758245" cy="830239"/>
            <a:chOff x="11433755" y="3946491"/>
            <a:chExt cx="758245" cy="830239"/>
          </a:xfrm>
        </p:grpSpPr>
        <p:sp>
          <p:nvSpPr>
            <p:cNvPr id="28" name="Rectángulo: esquinas superiores redondeadas 27">
              <a:extLst>
                <a:ext uri="{FF2B5EF4-FFF2-40B4-BE49-F238E27FC236}">
                  <a16:creationId xmlns:a16="http://schemas.microsoft.com/office/drawing/2014/main" id="{7E976525-0DFA-42BA-AEB4-EE5F990A1F13}"/>
                </a:ext>
              </a:extLst>
            </p:cNvPr>
            <p:cNvSpPr/>
            <p:nvPr/>
          </p:nvSpPr>
          <p:spPr>
            <a:xfrm rot="5400000">
              <a:off x="11403842" y="3988572"/>
              <a:ext cx="830239" cy="746077"/>
            </a:xfrm>
            <a:prstGeom prst="round2SameRect">
              <a:avLst/>
            </a:prstGeom>
            <a:solidFill>
              <a:srgbClr val="DDA244"/>
            </a:solidFill>
            <a:ln>
              <a:solidFill>
                <a:srgbClr val="DDA24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29" name="Imagen 28" descr="Icono&#10;&#10;Descripción generada automáticamente">
              <a:hlinkClick r:id="rId2" action="ppaction://hlinksldjump"/>
              <a:extLst>
                <a:ext uri="{FF2B5EF4-FFF2-40B4-BE49-F238E27FC236}">
                  <a16:creationId xmlns:a16="http://schemas.microsoft.com/office/drawing/2014/main" id="{B41DA0B5-7EEF-45CD-A930-B11007984E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3755" y="3984468"/>
              <a:ext cx="745200" cy="745200"/>
            </a:xfrm>
            <a:prstGeom prst="rect">
              <a:avLst/>
            </a:prstGeom>
          </p:spPr>
        </p:pic>
      </p:grpSp>
      <p:grpSp>
        <p:nvGrpSpPr>
          <p:cNvPr id="30" name="Grupo 29">
            <a:extLst>
              <a:ext uri="{FF2B5EF4-FFF2-40B4-BE49-F238E27FC236}">
                <a16:creationId xmlns:a16="http://schemas.microsoft.com/office/drawing/2014/main" id="{E14779FD-583A-4ECA-B504-3CB6243B6F50}"/>
              </a:ext>
            </a:extLst>
          </p:cNvPr>
          <p:cNvGrpSpPr/>
          <p:nvPr/>
        </p:nvGrpSpPr>
        <p:grpSpPr>
          <a:xfrm>
            <a:off x="11440459" y="4899566"/>
            <a:ext cx="751536" cy="830239"/>
            <a:chOff x="11440459" y="4899566"/>
            <a:chExt cx="751536" cy="830239"/>
          </a:xfrm>
        </p:grpSpPr>
        <p:sp>
          <p:nvSpPr>
            <p:cNvPr id="31" name="Rectángulo: esquinas superiores redondeadas 30">
              <a:extLst>
                <a:ext uri="{FF2B5EF4-FFF2-40B4-BE49-F238E27FC236}">
                  <a16:creationId xmlns:a16="http://schemas.microsoft.com/office/drawing/2014/main" id="{B6BEC6D0-B4B0-491F-9A70-C5361C52AA7B}"/>
                </a:ext>
              </a:extLst>
            </p:cNvPr>
            <p:cNvSpPr/>
            <p:nvPr/>
          </p:nvSpPr>
          <p:spPr>
            <a:xfrm rot="5400000">
              <a:off x="11403837" y="4941647"/>
              <a:ext cx="830239" cy="746077"/>
            </a:xfrm>
            <a:prstGeom prst="round2SameRect">
              <a:avLst/>
            </a:prstGeom>
            <a:solidFill>
              <a:srgbClr val="DEC067"/>
            </a:solidFill>
            <a:ln>
              <a:solidFill>
                <a:srgbClr val="DEC06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32" name="Imagen 31" descr="Icono&#10;&#10;Descripción generada automáticamente">
              <a:hlinkClick r:id="rId4" action="ppaction://hlinksldjump"/>
              <a:extLst>
                <a:ext uri="{FF2B5EF4-FFF2-40B4-BE49-F238E27FC236}">
                  <a16:creationId xmlns:a16="http://schemas.microsoft.com/office/drawing/2014/main" id="{5D4BADD4-1B88-4EBC-9897-2F7A906D9F8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0459" y="4959598"/>
              <a:ext cx="745200" cy="745200"/>
            </a:xfrm>
            <a:prstGeom prst="rect">
              <a:avLst/>
            </a:prstGeom>
          </p:spPr>
        </p:pic>
      </p:grpSp>
      <p:grpSp>
        <p:nvGrpSpPr>
          <p:cNvPr id="33" name="Grupo 32">
            <a:extLst>
              <a:ext uri="{FF2B5EF4-FFF2-40B4-BE49-F238E27FC236}">
                <a16:creationId xmlns:a16="http://schemas.microsoft.com/office/drawing/2014/main" id="{2890D02C-3799-46E7-91C4-2B8F238F5897}"/>
              </a:ext>
            </a:extLst>
          </p:cNvPr>
          <p:cNvGrpSpPr/>
          <p:nvPr/>
        </p:nvGrpSpPr>
        <p:grpSpPr>
          <a:xfrm>
            <a:off x="11432873" y="5852641"/>
            <a:ext cx="746082" cy="830239"/>
            <a:chOff x="11445912" y="5852641"/>
            <a:chExt cx="746082" cy="830239"/>
          </a:xfrm>
        </p:grpSpPr>
        <p:sp>
          <p:nvSpPr>
            <p:cNvPr id="34" name="Rectángulo: esquinas superiores redondeadas 33">
              <a:extLst>
                <a:ext uri="{FF2B5EF4-FFF2-40B4-BE49-F238E27FC236}">
                  <a16:creationId xmlns:a16="http://schemas.microsoft.com/office/drawing/2014/main" id="{9BFC8167-B989-4687-9165-2A2E0B7D2E63}"/>
                </a:ext>
              </a:extLst>
            </p:cNvPr>
            <p:cNvSpPr/>
            <p:nvPr/>
          </p:nvSpPr>
          <p:spPr>
            <a:xfrm rot="5400000">
              <a:off x="11403836" y="5894722"/>
              <a:ext cx="830239" cy="746077"/>
            </a:xfrm>
            <a:prstGeom prst="round2SameRect">
              <a:avLst/>
            </a:prstGeom>
            <a:solidFill>
              <a:srgbClr val="F1C2A6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35" name="Imagen 34" descr="Icono&#10;&#10;Descripción generada automáticamente">
              <a:hlinkClick r:id="rId6" action="ppaction://hlinksldjump"/>
              <a:extLst>
                <a:ext uri="{FF2B5EF4-FFF2-40B4-BE49-F238E27FC236}">
                  <a16:creationId xmlns:a16="http://schemas.microsoft.com/office/drawing/2014/main" id="{4EA6BEDD-689B-426E-9FC6-A9C920C9B01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5912" y="5895160"/>
              <a:ext cx="745200" cy="745200"/>
            </a:xfrm>
            <a:prstGeom prst="rect">
              <a:avLst/>
            </a:prstGeom>
          </p:spPr>
        </p:pic>
      </p:grpSp>
      <p:sp>
        <p:nvSpPr>
          <p:cNvPr id="36" name="Rectángulo 35">
            <a:extLst>
              <a:ext uri="{FF2B5EF4-FFF2-40B4-BE49-F238E27FC236}">
                <a16:creationId xmlns:a16="http://schemas.microsoft.com/office/drawing/2014/main" id="{BA3D0052-3E4B-4654-9924-859B2EC083D1}"/>
              </a:ext>
            </a:extLst>
          </p:cNvPr>
          <p:cNvSpPr/>
          <p:nvPr/>
        </p:nvSpPr>
        <p:spPr>
          <a:xfrm>
            <a:off x="-24719" y="0"/>
            <a:ext cx="746077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7" name="Rectángulo: esquinas superiores redondeadas 36">
            <a:extLst>
              <a:ext uri="{FF2B5EF4-FFF2-40B4-BE49-F238E27FC236}">
                <a16:creationId xmlns:a16="http://schemas.microsoft.com/office/drawing/2014/main" id="{E3019200-7D7F-49CB-8D5D-E00FD8E17027}"/>
              </a:ext>
            </a:extLst>
          </p:cNvPr>
          <p:cNvSpPr/>
          <p:nvPr/>
        </p:nvSpPr>
        <p:spPr>
          <a:xfrm rot="16200000" flipH="1">
            <a:off x="-79842" y="167188"/>
            <a:ext cx="830239" cy="746077"/>
          </a:xfrm>
          <a:prstGeom prst="round2SameRect">
            <a:avLst/>
          </a:prstGeom>
          <a:solidFill>
            <a:srgbClr val="37526D"/>
          </a:solidFill>
          <a:ln>
            <a:solidFill>
              <a:srgbClr val="3752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38" name="Rectángulo: esquinas superiores redondeadas 37">
            <a:extLst>
              <a:ext uri="{FF2B5EF4-FFF2-40B4-BE49-F238E27FC236}">
                <a16:creationId xmlns:a16="http://schemas.microsoft.com/office/drawing/2014/main" id="{C2778ACD-F28B-45E9-84FE-EF6CD13BF925}"/>
              </a:ext>
            </a:extLst>
          </p:cNvPr>
          <p:cNvSpPr/>
          <p:nvPr/>
        </p:nvSpPr>
        <p:spPr>
          <a:xfrm rot="16200000" flipH="1">
            <a:off x="-66800" y="1120262"/>
            <a:ext cx="830239" cy="746077"/>
          </a:xfrm>
          <a:prstGeom prst="round2SameRect">
            <a:avLst/>
          </a:prstGeom>
          <a:solidFill>
            <a:srgbClr val="22938C"/>
          </a:solidFill>
          <a:ln>
            <a:solidFill>
              <a:srgbClr val="2293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9" name="Rectángulo: esquinas superiores redondeadas 38">
            <a:extLst>
              <a:ext uri="{FF2B5EF4-FFF2-40B4-BE49-F238E27FC236}">
                <a16:creationId xmlns:a16="http://schemas.microsoft.com/office/drawing/2014/main" id="{909B6B35-145B-430C-83FB-C94FBDE5629E}"/>
              </a:ext>
            </a:extLst>
          </p:cNvPr>
          <p:cNvSpPr/>
          <p:nvPr/>
        </p:nvSpPr>
        <p:spPr>
          <a:xfrm rot="16200000" flipH="1">
            <a:off x="-66800" y="2077880"/>
            <a:ext cx="830239" cy="746077"/>
          </a:xfrm>
          <a:prstGeom prst="round2SameRect">
            <a:avLst/>
          </a:prstGeom>
          <a:solidFill>
            <a:srgbClr val="6D9DC5"/>
          </a:solidFill>
          <a:ln>
            <a:solidFill>
              <a:srgbClr val="6D9D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40" name="Rectángulo: esquinas superiores redondeadas 39">
            <a:extLst>
              <a:ext uri="{FF2B5EF4-FFF2-40B4-BE49-F238E27FC236}">
                <a16:creationId xmlns:a16="http://schemas.microsoft.com/office/drawing/2014/main" id="{D4F1327D-206E-4C19-8C44-CA9BEA9D8C2F}"/>
              </a:ext>
            </a:extLst>
          </p:cNvPr>
          <p:cNvSpPr/>
          <p:nvPr/>
        </p:nvSpPr>
        <p:spPr>
          <a:xfrm rot="16200000" flipH="1">
            <a:off x="-66800" y="3035498"/>
            <a:ext cx="830239" cy="746077"/>
          </a:xfrm>
          <a:prstGeom prst="round2SameRect">
            <a:avLst/>
          </a:prstGeom>
          <a:solidFill>
            <a:srgbClr val="9FD4DA"/>
          </a:solidFill>
          <a:ln>
            <a:solidFill>
              <a:srgbClr val="9FD4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7" name="Marcador de contenido 6">
            <a:extLst>
              <a:ext uri="{FF2B5EF4-FFF2-40B4-BE49-F238E27FC236}">
                <a16:creationId xmlns:a16="http://schemas.microsoft.com/office/drawing/2014/main" id="{40DE552B-8DE8-481E-A4CA-FA32CF6C34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1872471" y="2230616"/>
            <a:ext cx="8835771" cy="3186079"/>
          </a:xfrm>
          <a:prstGeom prst="rect">
            <a:avLst/>
          </a:prstGeom>
        </p:spPr>
      </p:pic>
      <p:sp>
        <p:nvSpPr>
          <p:cNvPr id="18" name="Título 1">
            <a:extLst>
              <a:ext uri="{FF2B5EF4-FFF2-40B4-BE49-F238E27FC236}">
                <a16:creationId xmlns:a16="http://schemas.microsoft.com/office/drawing/2014/main" id="{3FC3BF51-1B02-49E0-BAD3-0CAD46B0B4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8428" y="598819"/>
            <a:ext cx="8546686" cy="713056"/>
          </a:xfrm>
        </p:spPr>
        <p:txBody>
          <a:bodyPr>
            <a:normAutofit/>
          </a:bodyPr>
          <a:lstStyle/>
          <a:p>
            <a:r>
              <a:rPr lang="es-AR" dirty="0">
                <a:latin typeface="Bahnschrift SemiBold Condensed" panose="020B0502040204020203" pitchFamily="34" charset="0"/>
              </a:rPr>
              <a:t>Aspectos indispensables</a:t>
            </a:r>
          </a:p>
        </p:txBody>
      </p:sp>
    </p:spTree>
    <p:extLst>
      <p:ext uri="{BB962C8B-B14F-4D97-AF65-F5344CB8AC3E}">
        <p14:creationId xmlns:p14="http://schemas.microsoft.com/office/powerpoint/2010/main" val="20886289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ángulo 25">
            <a:extLst>
              <a:ext uri="{FF2B5EF4-FFF2-40B4-BE49-F238E27FC236}">
                <a16:creationId xmlns:a16="http://schemas.microsoft.com/office/drawing/2014/main" id="{3FDA10AA-2379-4751-87C1-2A4FF34675AB}"/>
              </a:ext>
            </a:extLst>
          </p:cNvPr>
          <p:cNvSpPr/>
          <p:nvPr/>
        </p:nvSpPr>
        <p:spPr>
          <a:xfrm>
            <a:off x="11445922" y="0"/>
            <a:ext cx="746077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grpSp>
        <p:nvGrpSpPr>
          <p:cNvPr id="27" name="Grupo 26">
            <a:extLst>
              <a:ext uri="{FF2B5EF4-FFF2-40B4-BE49-F238E27FC236}">
                <a16:creationId xmlns:a16="http://schemas.microsoft.com/office/drawing/2014/main" id="{D1BDFF9A-4FB9-41DE-A20A-A06D3D17FA43}"/>
              </a:ext>
            </a:extLst>
          </p:cNvPr>
          <p:cNvGrpSpPr/>
          <p:nvPr/>
        </p:nvGrpSpPr>
        <p:grpSpPr>
          <a:xfrm>
            <a:off x="11433755" y="3946491"/>
            <a:ext cx="758245" cy="830239"/>
            <a:chOff x="11433755" y="3946491"/>
            <a:chExt cx="758245" cy="830239"/>
          </a:xfrm>
        </p:grpSpPr>
        <p:sp>
          <p:nvSpPr>
            <p:cNvPr id="28" name="Rectángulo: esquinas superiores redondeadas 27">
              <a:extLst>
                <a:ext uri="{FF2B5EF4-FFF2-40B4-BE49-F238E27FC236}">
                  <a16:creationId xmlns:a16="http://schemas.microsoft.com/office/drawing/2014/main" id="{14E9BC48-0B27-4E96-80C6-147C35CF6749}"/>
                </a:ext>
              </a:extLst>
            </p:cNvPr>
            <p:cNvSpPr/>
            <p:nvPr/>
          </p:nvSpPr>
          <p:spPr>
            <a:xfrm rot="5400000">
              <a:off x="11403842" y="3988572"/>
              <a:ext cx="830239" cy="746077"/>
            </a:xfrm>
            <a:prstGeom prst="round2SameRect">
              <a:avLst/>
            </a:prstGeom>
            <a:solidFill>
              <a:srgbClr val="DDA244"/>
            </a:solidFill>
            <a:ln>
              <a:solidFill>
                <a:srgbClr val="DDA24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29" name="Imagen 28" descr="Icono&#10;&#10;Descripción generada automáticamente">
              <a:hlinkClick r:id="rId2" action="ppaction://hlinksldjump"/>
              <a:extLst>
                <a:ext uri="{FF2B5EF4-FFF2-40B4-BE49-F238E27FC236}">
                  <a16:creationId xmlns:a16="http://schemas.microsoft.com/office/drawing/2014/main" id="{216BEC5B-78A8-4789-A189-645544F406E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3755" y="3984468"/>
              <a:ext cx="745200" cy="745200"/>
            </a:xfrm>
            <a:prstGeom prst="rect">
              <a:avLst/>
            </a:prstGeom>
          </p:spPr>
        </p:pic>
      </p:grpSp>
      <p:grpSp>
        <p:nvGrpSpPr>
          <p:cNvPr id="30" name="Grupo 29">
            <a:extLst>
              <a:ext uri="{FF2B5EF4-FFF2-40B4-BE49-F238E27FC236}">
                <a16:creationId xmlns:a16="http://schemas.microsoft.com/office/drawing/2014/main" id="{9FFD68B8-E534-4A75-A1DF-BFEB4D84455F}"/>
              </a:ext>
            </a:extLst>
          </p:cNvPr>
          <p:cNvGrpSpPr/>
          <p:nvPr/>
        </p:nvGrpSpPr>
        <p:grpSpPr>
          <a:xfrm>
            <a:off x="11440459" y="4899566"/>
            <a:ext cx="751536" cy="830239"/>
            <a:chOff x="11440459" y="4899566"/>
            <a:chExt cx="751536" cy="830239"/>
          </a:xfrm>
        </p:grpSpPr>
        <p:sp>
          <p:nvSpPr>
            <p:cNvPr id="31" name="Rectángulo: esquinas superiores redondeadas 30">
              <a:extLst>
                <a:ext uri="{FF2B5EF4-FFF2-40B4-BE49-F238E27FC236}">
                  <a16:creationId xmlns:a16="http://schemas.microsoft.com/office/drawing/2014/main" id="{44CF44CF-FA42-413E-A682-ECA561ED5B51}"/>
                </a:ext>
              </a:extLst>
            </p:cNvPr>
            <p:cNvSpPr/>
            <p:nvPr/>
          </p:nvSpPr>
          <p:spPr>
            <a:xfrm rot="5400000">
              <a:off x="11403837" y="4941647"/>
              <a:ext cx="830239" cy="746077"/>
            </a:xfrm>
            <a:prstGeom prst="round2SameRect">
              <a:avLst/>
            </a:prstGeom>
            <a:solidFill>
              <a:srgbClr val="DEC067"/>
            </a:solidFill>
            <a:ln>
              <a:solidFill>
                <a:srgbClr val="DEC06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32" name="Imagen 31" descr="Icono&#10;&#10;Descripción generada automáticamente">
              <a:hlinkClick r:id="rId4" action="ppaction://hlinksldjump"/>
              <a:extLst>
                <a:ext uri="{FF2B5EF4-FFF2-40B4-BE49-F238E27FC236}">
                  <a16:creationId xmlns:a16="http://schemas.microsoft.com/office/drawing/2014/main" id="{E3E42C20-6D9F-4D32-A804-13B2EAC4C0F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0459" y="4959598"/>
              <a:ext cx="745200" cy="745200"/>
            </a:xfrm>
            <a:prstGeom prst="rect">
              <a:avLst/>
            </a:prstGeom>
          </p:spPr>
        </p:pic>
      </p:grpSp>
      <p:grpSp>
        <p:nvGrpSpPr>
          <p:cNvPr id="33" name="Grupo 32">
            <a:extLst>
              <a:ext uri="{FF2B5EF4-FFF2-40B4-BE49-F238E27FC236}">
                <a16:creationId xmlns:a16="http://schemas.microsoft.com/office/drawing/2014/main" id="{C2D04207-05B7-4A30-8D46-44C260445303}"/>
              </a:ext>
            </a:extLst>
          </p:cNvPr>
          <p:cNvGrpSpPr/>
          <p:nvPr/>
        </p:nvGrpSpPr>
        <p:grpSpPr>
          <a:xfrm>
            <a:off x="11432873" y="5852641"/>
            <a:ext cx="746082" cy="830239"/>
            <a:chOff x="11445912" y="5852641"/>
            <a:chExt cx="746082" cy="830239"/>
          </a:xfrm>
        </p:grpSpPr>
        <p:sp>
          <p:nvSpPr>
            <p:cNvPr id="34" name="Rectángulo: esquinas superiores redondeadas 33">
              <a:extLst>
                <a:ext uri="{FF2B5EF4-FFF2-40B4-BE49-F238E27FC236}">
                  <a16:creationId xmlns:a16="http://schemas.microsoft.com/office/drawing/2014/main" id="{FB33C114-1E05-4F25-9916-607B25914EC4}"/>
                </a:ext>
              </a:extLst>
            </p:cNvPr>
            <p:cNvSpPr/>
            <p:nvPr/>
          </p:nvSpPr>
          <p:spPr>
            <a:xfrm rot="5400000">
              <a:off x="11403836" y="5894722"/>
              <a:ext cx="830239" cy="746077"/>
            </a:xfrm>
            <a:prstGeom prst="round2SameRect">
              <a:avLst/>
            </a:prstGeom>
            <a:solidFill>
              <a:srgbClr val="F1C2A6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35" name="Imagen 34" descr="Icono&#10;&#10;Descripción generada automáticamente">
              <a:hlinkClick r:id="rId6" action="ppaction://hlinksldjump"/>
              <a:extLst>
                <a:ext uri="{FF2B5EF4-FFF2-40B4-BE49-F238E27FC236}">
                  <a16:creationId xmlns:a16="http://schemas.microsoft.com/office/drawing/2014/main" id="{5AC2C606-CC85-45FA-88AB-95739BDF685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5912" y="5895160"/>
              <a:ext cx="745200" cy="745200"/>
            </a:xfrm>
            <a:prstGeom prst="rect">
              <a:avLst/>
            </a:prstGeom>
          </p:spPr>
        </p:pic>
      </p:grpSp>
      <p:sp>
        <p:nvSpPr>
          <p:cNvPr id="36" name="Rectángulo 35">
            <a:extLst>
              <a:ext uri="{FF2B5EF4-FFF2-40B4-BE49-F238E27FC236}">
                <a16:creationId xmlns:a16="http://schemas.microsoft.com/office/drawing/2014/main" id="{7CBE2DF1-D0A5-4032-9B8C-90B3DCC206C4}"/>
              </a:ext>
            </a:extLst>
          </p:cNvPr>
          <p:cNvSpPr/>
          <p:nvPr/>
        </p:nvSpPr>
        <p:spPr>
          <a:xfrm>
            <a:off x="-24719" y="0"/>
            <a:ext cx="746077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7" name="Rectángulo: esquinas superiores redondeadas 36">
            <a:extLst>
              <a:ext uri="{FF2B5EF4-FFF2-40B4-BE49-F238E27FC236}">
                <a16:creationId xmlns:a16="http://schemas.microsoft.com/office/drawing/2014/main" id="{36F5B597-C259-459A-BDC6-8B70B726E5C3}"/>
              </a:ext>
            </a:extLst>
          </p:cNvPr>
          <p:cNvSpPr/>
          <p:nvPr/>
        </p:nvSpPr>
        <p:spPr>
          <a:xfrm rot="16200000" flipH="1">
            <a:off x="-79842" y="167188"/>
            <a:ext cx="830239" cy="746077"/>
          </a:xfrm>
          <a:prstGeom prst="round2SameRect">
            <a:avLst/>
          </a:prstGeom>
          <a:solidFill>
            <a:srgbClr val="37526D"/>
          </a:solidFill>
          <a:ln>
            <a:solidFill>
              <a:srgbClr val="3752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38" name="Rectángulo: esquinas superiores redondeadas 37">
            <a:extLst>
              <a:ext uri="{FF2B5EF4-FFF2-40B4-BE49-F238E27FC236}">
                <a16:creationId xmlns:a16="http://schemas.microsoft.com/office/drawing/2014/main" id="{BDC9D8E9-5835-433C-94A5-37CC90E03220}"/>
              </a:ext>
            </a:extLst>
          </p:cNvPr>
          <p:cNvSpPr/>
          <p:nvPr/>
        </p:nvSpPr>
        <p:spPr>
          <a:xfrm rot="16200000" flipH="1">
            <a:off x="-66800" y="1120262"/>
            <a:ext cx="830239" cy="746077"/>
          </a:xfrm>
          <a:prstGeom prst="round2SameRect">
            <a:avLst/>
          </a:prstGeom>
          <a:solidFill>
            <a:srgbClr val="22938C"/>
          </a:solidFill>
          <a:ln>
            <a:solidFill>
              <a:srgbClr val="2293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9" name="Rectángulo: esquinas superiores redondeadas 38">
            <a:extLst>
              <a:ext uri="{FF2B5EF4-FFF2-40B4-BE49-F238E27FC236}">
                <a16:creationId xmlns:a16="http://schemas.microsoft.com/office/drawing/2014/main" id="{DE40B478-0DF1-49F2-9AE8-B618F5CC2E39}"/>
              </a:ext>
            </a:extLst>
          </p:cNvPr>
          <p:cNvSpPr/>
          <p:nvPr/>
        </p:nvSpPr>
        <p:spPr>
          <a:xfrm rot="16200000" flipH="1">
            <a:off x="-66800" y="2077880"/>
            <a:ext cx="830239" cy="746077"/>
          </a:xfrm>
          <a:prstGeom prst="round2SameRect">
            <a:avLst/>
          </a:prstGeom>
          <a:solidFill>
            <a:srgbClr val="6D9DC5"/>
          </a:solidFill>
          <a:ln>
            <a:solidFill>
              <a:srgbClr val="6D9D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40" name="Rectángulo: esquinas superiores redondeadas 39">
            <a:extLst>
              <a:ext uri="{FF2B5EF4-FFF2-40B4-BE49-F238E27FC236}">
                <a16:creationId xmlns:a16="http://schemas.microsoft.com/office/drawing/2014/main" id="{1C8ABC9F-A736-4B0E-9C1D-68AD550611E4}"/>
              </a:ext>
            </a:extLst>
          </p:cNvPr>
          <p:cNvSpPr/>
          <p:nvPr/>
        </p:nvSpPr>
        <p:spPr>
          <a:xfrm rot="16200000" flipH="1">
            <a:off x="-66800" y="3035498"/>
            <a:ext cx="830239" cy="746077"/>
          </a:xfrm>
          <a:prstGeom prst="round2SameRect">
            <a:avLst/>
          </a:prstGeom>
          <a:solidFill>
            <a:srgbClr val="9FD4DA"/>
          </a:solidFill>
          <a:ln>
            <a:solidFill>
              <a:srgbClr val="9FD4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9" name="Marcador de contenido 8">
            <a:extLst>
              <a:ext uri="{FF2B5EF4-FFF2-40B4-BE49-F238E27FC236}">
                <a16:creationId xmlns:a16="http://schemas.microsoft.com/office/drawing/2014/main" id="{632D698C-AB19-4F99-9C8C-34B83533C5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2545014" y="1802374"/>
            <a:ext cx="7052918" cy="3403765"/>
          </a:xfrm>
          <a:prstGeom prst="rect">
            <a:avLst/>
          </a:prstGeom>
        </p:spPr>
      </p:pic>
      <p:sp>
        <p:nvSpPr>
          <p:cNvPr id="18" name="Título 1">
            <a:extLst>
              <a:ext uri="{FF2B5EF4-FFF2-40B4-BE49-F238E27FC236}">
                <a16:creationId xmlns:a16="http://schemas.microsoft.com/office/drawing/2014/main" id="{74086872-DF32-4371-89D4-87F23F25B3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8428" y="598819"/>
            <a:ext cx="8546686" cy="713056"/>
          </a:xfrm>
        </p:spPr>
        <p:txBody>
          <a:bodyPr>
            <a:normAutofit/>
          </a:bodyPr>
          <a:lstStyle/>
          <a:p>
            <a:r>
              <a:rPr lang="es-AR" dirty="0">
                <a:latin typeface="Bahnschrift SemiBold Condensed" panose="020B0502040204020203" pitchFamily="34" charset="0"/>
              </a:rPr>
              <a:t>Más aspectos</a:t>
            </a:r>
          </a:p>
        </p:txBody>
      </p:sp>
    </p:spTree>
    <p:extLst>
      <p:ext uri="{BB962C8B-B14F-4D97-AF65-F5344CB8AC3E}">
        <p14:creationId xmlns:p14="http://schemas.microsoft.com/office/powerpoint/2010/main" val="30723720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23DFCB-6330-4CF0-81C5-EA79EF7A8A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082" y="562539"/>
            <a:ext cx="4563963" cy="785616"/>
          </a:xfrm>
        </p:spPr>
        <p:txBody>
          <a:bodyPr/>
          <a:lstStyle/>
          <a:p>
            <a:r>
              <a:rPr lang="es-AR" dirty="0">
                <a:latin typeface="Bebas Neue" panose="020B0606020202050201" pitchFamily="34" charset="0"/>
              </a:rPr>
              <a:t>Pruebas exploratorias</a:t>
            </a:r>
          </a:p>
        </p:txBody>
      </p:sp>
      <p:sp>
        <p:nvSpPr>
          <p:cNvPr id="27" name="Rectángulo 26">
            <a:extLst>
              <a:ext uri="{FF2B5EF4-FFF2-40B4-BE49-F238E27FC236}">
                <a16:creationId xmlns:a16="http://schemas.microsoft.com/office/drawing/2014/main" id="{F18C7BFD-5450-4B79-8DF7-3987338D73FB}"/>
              </a:ext>
            </a:extLst>
          </p:cNvPr>
          <p:cNvSpPr/>
          <p:nvPr/>
        </p:nvSpPr>
        <p:spPr>
          <a:xfrm>
            <a:off x="11445922" y="0"/>
            <a:ext cx="746077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grpSp>
        <p:nvGrpSpPr>
          <p:cNvPr id="28" name="Grupo 27">
            <a:extLst>
              <a:ext uri="{FF2B5EF4-FFF2-40B4-BE49-F238E27FC236}">
                <a16:creationId xmlns:a16="http://schemas.microsoft.com/office/drawing/2014/main" id="{08FE2C4E-E65D-4D6D-ABF6-3C3C5CDE4132}"/>
              </a:ext>
            </a:extLst>
          </p:cNvPr>
          <p:cNvGrpSpPr/>
          <p:nvPr/>
        </p:nvGrpSpPr>
        <p:grpSpPr>
          <a:xfrm>
            <a:off x="11433755" y="3946491"/>
            <a:ext cx="758245" cy="830239"/>
            <a:chOff x="11433755" y="3946491"/>
            <a:chExt cx="758245" cy="830239"/>
          </a:xfrm>
        </p:grpSpPr>
        <p:sp>
          <p:nvSpPr>
            <p:cNvPr id="29" name="Rectángulo: esquinas superiores redondeadas 28">
              <a:extLst>
                <a:ext uri="{FF2B5EF4-FFF2-40B4-BE49-F238E27FC236}">
                  <a16:creationId xmlns:a16="http://schemas.microsoft.com/office/drawing/2014/main" id="{DCC34C5E-F6CC-4151-A003-A4B483FD2CA8}"/>
                </a:ext>
              </a:extLst>
            </p:cNvPr>
            <p:cNvSpPr/>
            <p:nvPr/>
          </p:nvSpPr>
          <p:spPr>
            <a:xfrm rot="5400000">
              <a:off x="11403842" y="3988572"/>
              <a:ext cx="830239" cy="746077"/>
            </a:xfrm>
            <a:prstGeom prst="round2SameRect">
              <a:avLst/>
            </a:prstGeom>
            <a:solidFill>
              <a:srgbClr val="DDA244"/>
            </a:solidFill>
            <a:ln>
              <a:solidFill>
                <a:srgbClr val="DDA24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30" name="Imagen 29" descr="Icono&#10;&#10;Descripción generada automáticamente">
              <a:hlinkClick r:id="rId2" action="ppaction://hlinksldjump"/>
              <a:extLst>
                <a:ext uri="{FF2B5EF4-FFF2-40B4-BE49-F238E27FC236}">
                  <a16:creationId xmlns:a16="http://schemas.microsoft.com/office/drawing/2014/main" id="{58633C34-8372-4603-8DB1-8B759D0D37D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3755" y="3984468"/>
              <a:ext cx="745200" cy="745200"/>
            </a:xfrm>
            <a:prstGeom prst="rect">
              <a:avLst/>
            </a:prstGeom>
          </p:spPr>
        </p:pic>
      </p:grpSp>
      <p:grpSp>
        <p:nvGrpSpPr>
          <p:cNvPr id="31" name="Grupo 30">
            <a:extLst>
              <a:ext uri="{FF2B5EF4-FFF2-40B4-BE49-F238E27FC236}">
                <a16:creationId xmlns:a16="http://schemas.microsoft.com/office/drawing/2014/main" id="{253C3556-F045-4EB8-8740-F8E35DDE0502}"/>
              </a:ext>
            </a:extLst>
          </p:cNvPr>
          <p:cNvGrpSpPr/>
          <p:nvPr/>
        </p:nvGrpSpPr>
        <p:grpSpPr>
          <a:xfrm>
            <a:off x="11440459" y="4899566"/>
            <a:ext cx="751536" cy="830239"/>
            <a:chOff x="11440459" y="4899566"/>
            <a:chExt cx="751536" cy="830239"/>
          </a:xfrm>
        </p:grpSpPr>
        <p:sp>
          <p:nvSpPr>
            <p:cNvPr id="32" name="Rectángulo: esquinas superiores redondeadas 31">
              <a:extLst>
                <a:ext uri="{FF2B5EF4-FFF2-40B4-BE49-F238E27FC236}">
                  <a16:creationId xmlns:a16="http://schemas.microsoft.com/office/drawing/2014/main" id="{36985D36-B301-4AE1-9062-9AEE3545D239}"/>
                </a:ext>
              </a:extLst>
            </p:cNvPr>
            <p:cNvSpPr/>
            <p:nvPr/>
          </p:nvSpPr>
          <p:spPr>
            <a:xfrm rot="5400000">
              <a:off x="11403837" y="4941647"/>
              <a:ext cx="830239" cy="746077"/>
            </a:xfrm>
            <a:prstGeom prst="round2SameRect">
              <a:avLst/>
            </a:prstGeom>
            <a:solidFill>
              <a:srgbClr val="DEC067"/>
            </a:solidFill>
            <a:ln>
              <a:solidFill>
                <a:srgbClr val="DEC06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33" name="Imagen 32" descr="Icono&#10;&#10;Descripción generada automáticamente">
              <a:hlinkClick r:id="rId4" action="ppaction://hlinksldjump"/>
              <a:extLst>
                <a:ext uri="{FF2B5EF4-FFF2-40B4-BE49-F238E27FC236}">
                  <a16:creationId xmlns:a16="http://schemas.microsoft.com/office/drawing/2014/main" id="{CDCFBE38-A92D-45E3-9B50-35B0A5064D0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0459" y="4959598"/>
              <a:ext cx="745200" cy="745200"/>
            </a:xfrm>
            <a:prstGeom prst="rect">
              <a:avLst/>
            </a:prstGeom>
          </p:spPr>
        </p:pic>
      </p:grpSp>
      <p:grpSp>
        <p:nvGrpSpPr>
          <p:cNvPr id="34" name="Grupo 33">
            <a:extLst>
              <a:ext uri="{FF2B5EF4-FFF2-40B4-BE49-F238E27FC236}">
                <a16:creationId xmlns:a16="http://schemas.microsoft.com/office/drawing/2014/main" id="{D12759FC-93D8-44E2-BEE2-DF5D6A0B4C5A}"/>
              </a:ext>
            </a:extLst>
          </p:cNvPr>
          <p:cNvGrpSpPr/>
          <p:nvPr/>
        </p:nvGrpSpPr>
        <p:grpSpPr>
          <a:xfrm>
            <a:off x="11432873" y="5852641"/>
            <a:ext cx="746082" cy="830239"/>
            <a:chOff x="11445912" y="5852641"/>
            <a:chExt cx="746082" cy="830239"/>
          </a:xfrm>
        </p:grpSpPr>
        <p:sp>
          <p:nvSpPr>
            <p:cNvPr id="35" name="Rectángulo: esquinas superiores redondeadas 34">
              <a:extLst>
                <a:ext uri="{FF2B5EF4-FFF2-40B4-BE49-F238E27FC236}">
                  <a16:creationId xmlns:a16="http://schemas.microsoft.com/office/drawing/2014/main" id="{95B3DD5A-F72C-4DED-A634-52CC1AAE1552}"/>
                </a:ext>
              </a:extLst>
            </p:cNvPr>
            <p:cNvSpPr/>
            <p:nvPr/>
          </p:nvSpPr>
          <p:spPr>
            <a:xfrm rot="5400000">
              <a:off x="11403836" y="5894722"/>
              <a:ext cx="830239" cy="746077"/>
            </a:xfrm>
            <a:prstGeom prst="round2SameRect">
              <a:avLst/>
            </a:prstGeom>
            <a:solidFill>
              <a:srgbClr val="F1C2A6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36" name="Imagen 35" descr="Icono&#10;&#10;Descripción generada automáticamente">
              <a:hlinkClick r:id="rId6" action="ppaction://hlinksldjump"/>
              <a:extLst>
                <a:ext uri="{FF2B5EF4-FFF2-40B4-BE49-F238E27FC236}">
                  <a16:creationId xmlns:a16="http://schemas.microsoft.com/office/drawing/2014/main" id="{15287EC6-22DF-44D4-8D02-ED83EC86EBA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5912" y="5895160"/>
              <a:ext cx="745200" cy="745200"/>
            </a:xfrm>
            <a:prstGeom prst="rect">
              <a:avLst/>
            </a:prstGeom>
          </p:spPr>
        </p:pic>
      </p:grpSp>
      <p:sp>
        <p:nvSpPr>
          <p:cNvPr id="37" name="Rectángulo 36">
            <a:extLst>
              <a:ext uri="{FF2B5EF4-FFF2-40B4-BE49-F238E27FC236}">
                <a16:creationId xmlns:a16="http://schemas.microsoft.com/office/drawing/2014/main" id="{929AF6AA-138C-48FB-9346-84B2130951A6}"/>
              </a:ext>
            </a:extLst>
          </p:cNvPr>
          <p:cNvSpPr/>
          <p:nvPr/>
        </p:nvSpPr>
        <p:spPr>
          <a:xfrm>
            <a:off x="-24719" y="0"/>
            <a:ext cx="746077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8" name="Rectángulo: esquinas superiores redondeadas 37">
            <a:extLst>
              <a:ext uri="{FF2B5EF4-FFF2-40B4-BE49-F238E27FC236}">
                <a16:creationId xmlns:a16="http://schemas.microsoft.com/office/drawing/2014/main" id="{129705D2-CA60-4EE1-A102-99DE4430120D}"/>
              </a:ext>
            </a:extLst>
          </p:cNvPr>
          <p:cNvSpPr/>
          <p:nvPr/>
        </p:nvSpPr>
        <p:spPr>
          <a:xfrm rot="16200000" flipH="1">
            <a:off x="-79842" y="167188"/>
            <a:ext cx="830239" cy="746077"/>
          </a:xfrm>
          <a:prstGeom prst="round2SameRect">
            <a:avLst/>
          </a:prstGeom>
          <a:solidFill>
            <a:srgbClr val="37526D"/>
          </a:solidFill>
          <a:ln>
            <a:solidFill>
              <a:srgbClr val="3752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39" name="Rectángulo: esquinas superiores redondeadas 38">
            <a:extLst>
              <a:ext uri="{FF2B5EF4-FFF2-40B4-BE49-F238E27FC236}">
                <a16:creationId xmlns:a16="http://schemas.microsoft.com/office/drawing/2014/main" id="{B8217BC8-E427-4431-AB72-0CEEED2D2416}"/>
              </a:ext>
            </a:extLst>
          </p:cNvPr>
          <p:cNvSpPr/>
          <p:nvPr/>
        </p:nvSpPr>
        <p:spPr>
          <a:xfrm rot="16200000" flipH="1">
            <a:off x="-66800" y="1120262"/>
            <a:ext cx="830239" cy="746077"/>
          </a:xfrm>
          <a:prstGeom prst="round2SameRect">
            <a:avLst/>
          </a:prstGeom>
          <a:solidFill>
            <a:srgbClr val="22938C"/>
          </a:solidFill>
          <a:ln>
            <a:solidFill>
              <a:srgbClr val="2293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40" name="Rectángulo: esquinas superiores redondeadas 39">
            <a:extLst>
              <a:ext uri="{FF2B5EF4-FFF2-40B4-BE49-F238E27FC236}">
                <a16:creationId xmlns:a16="http://schemas.microsoft.com/office/drawing/2014/main" id="{5B39BD88-EAAB-474E-9DED-6DC93D712252}"/>
              </a:ext>
            </a:extLst>
          </p:cNvPr>
          <p:cNvSpPr/>
          <p:nvPr/>
        </p:nvSpPr>
        <p:spPr>
          <a:xfrm rot="16200000" flipH="1">
            <a:off x="-66800" y="2077880"/>
            <a:ext cx="830239" cy="746077"/>
          </a:xfrm>
          <a:prstGeom prst="round2SameRect">
            <a:avLst/>
          </a:prstGeom>
          <a:solidFill>
            <a:srgbClr val="6D9DC5"/>
          </a:solidFill>
          <a:ln>
            <a:solidFill>
              <a:srgbClr val="6D9D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41" name="Rectángulo: esquinas superiores redondeadas 40">
            <a:extLst>
              <a:ext uri="{FF2B5EF4-FFF2-40B4-BE49-F238E27FC236}">
                <a16:creationId xmlns:a16="http://schemas.microsoft.com/office/drawing/2014/main" id="{9AA0154B-4C10-485F-8537-49FAFC07C3CE}"/>
              </a:ext>
            </a:extLst>
          </p:cNvPr>
          <p:cNvSpPr/>
          <p:nvPr/>
        </p:nvSpPr>
        <p:spPr>
          <a:xfrm rot="16200000" flipH="1">
            <a:off x="-66800" y="3035498"/>
            <a:ext cx="830239" cy="746077"/>
          </a:xfrm>
          <a:prstGeom prst="round2SameRect">
            <a:avLst/>
          </a:prstGeom>
          <a:solidFill>
            <a:srgbClr val="9FD4DA"/>
          </a:solidFill>
          <a:ln>
            <a:solidFill>
              <a:srgbClr val="9FD4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5DA6ECAE-E522-4D04-9071-DBE68C2701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2846906" y="1770822"/>
            <a:ext cx="690538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9027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F175D5B-3399-44D7-A682-162C330C6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2050" y="365125"/>
            <a:ext cx="9597105" cy="1325563"/>
          </a:xfrm>
        </p:spPr>
        <p:txBody>
          <a:bodyPr/>
          <a:lstStyle/>
          <a:p>
            <a:r>
              <a:rPr lang="es-AR" dirty="0">
                <a:latin typeface="Bahnschrift SemiBold Condensed" panose="020B0502040204020203" pitchFamily="34" charset="0"/>
              </a:rPr>
              <a:t>¿Cuándo es recomendable?</a:t>
            </a:r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E2BB1FA6-248B-49EA-83B9-5B3A0C0A7A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76337" y="2193916"/>
            <a:ext cx="9039326" cy="3259479"/>
          </a:xfrm>
          <a:prstGeom prst="rect">
            <a:avLst/>
          </a:prstGeom>
        </p:spPr>
      </p:pic>
      <p:sp>
        <p:nvSpPr>
          <p:cNvPr id="22" name="Rectángulo 21">
            <a:extLst>
              <a:ext uri="{FF2B5EF4-FFF2-40B4-BE49-F238E27FC236}">
                <a16:creationId xmlns:a16="http://schemas.microsoft.com/office/drawing/2014/main" id="{D0D77771-B464-4ED0-B4E6-CDBAB16560DC}"/>
              </a:ext>
            </a:extLst>
          </p:cNvPr>
          <p:cNvSpPr/>
          <p:nvPr/>
        </p:nvSpPr>
        <p:spPr>
          <a:xfrm>
            <a:off x="11445922" y="0"/>
            <a:ext cx="746077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grpSp>
        <p:nvGrpSpPr>
          <p:cNvPr id="27" name="Grupo 26">
            <a:extLst>
              <a:ext uri="{FF2B5EF4-FFF2-40B4-BE49-F238E27FC236}">
                <a16:creationId xmlns:a16="http://schemas.microsoft.com/office/drawing/2014/main" id="{0AA715E4-37B6-44E8-9807-94A88C305575}"/>
              </a:ext>
            </a:extLst>
          </p:cNvPr>
          <p:cNvGrpSpPr/>
          <p:nvPr/>
        </p:nvGrpSpPr>
        <p:grpSpPr>
          <a:xfrm>
            <a:off x="11440459" y="4899566"/>
            <a:ext cx="751536" cy="830239"/>
            <a:chOff x="11440459" y="4899566"/>
            <a:chExt cx="751536" cy="830239"/>
          </a:xfrm>
        </p:grpSpPr>
        <p:sp>
          <p:nvSpPr>
            <p:cNvPr id="28" name="Rectángulo: esquinas superiores redondeadas 27">
              <a:extLst>
                <a:ext uri="{FF2B5EF4-FFF2-40B4-BE49-F238E27FC236}">
                  <a16:creationId xmlns:a16="http://schemas.microsoft.com/office/drawing/2014/main" id="{4A6541E9-0FE6-4848-AF22-0F365B440025}"/>
                </a:ext>
              </a:extLst>
            </p:cNvPr>
            <p:cNvSpPr/>
            <p:nvPr/>
          </p:nvSpPr>
          <p:spPr>
            <a:xfrm rot="5400000">
              <a:off x="11403837" y="4941647"/>
              <a:ext cx="830239" cy="746077"/>
            </a:xfrm>
            <a:prstGeom prst="round2SameRect">
              <a:avLst/>
            </a:prstGeom>
            <a:solidFill>
              <a:srgbClr val="DEC067"/>
            </a:solidFill>
            <a:ln>
              <a:solidFill>
                <a:srgbClr val="DEC06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29" name="Imagen 28" descr="Icono&#10;&#10;Descripción generada automáticamente">
              <a:hlinkClick r:id="rId3" action="ppaction://hlinksldjump"/>
              <a:extLst>
                <a:ext uri="{FF2B5EF4-FFF2-40B4-BE49-F238E27FC236}">
                  <a16:creationId xmlns:a16="http://schemas.microsoft.com/office/drawing/2014/main" id="{233D5EBA-8A5C-4352-8405-E4AA72F5D17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0459" y="4959598"/>
              <a:ext cx="745200" cy="745200"/>
            </a:xfrm>
            <a:prstGeom prst="rect">
              <a:avLst/>
            </a:prstGeom>
          </p:spPr>
        </p:pic>
      </p:grpSp>
      <p:grpSp>
        <p:nvGrpSpPr>
          <p:cNvPr id="42" name="Grupo 41">
            <a:extLst>
              <a:ext uri="{FF2B5EF4-FFF2-40B4-BE49-F238E27FC236}">
                <a16:creationId xmlns:a16="http://schemas.microsoft.com/office/drawing/2014/main" id="{FE2F96A6-A4E4-4091-9F16-12B11179BE3A}"/>
              </a:ext>
            </a:extLst>
          </p:cNvPr>
          <p:cNvGrpSpPr/>
          <p:nvPr/>
        </p:nvGrpSpPr>
        <p:grpSpPr>
          <a:xfrm>
            <a:off x="11432873" y="5852641"/>
            <a:ext cx="746082" cy="830239"/>
            <a:chOff x="11445912" y="5852641"/>
            <a:chExt cx="746082" cy="830239"/>
          </a:xfrm>
        </p:grpSpPr>
        <p:sp>
          <p:nvSpPr>
            <p:cNvPr id="43" name="Rectángulo: esquinas superiores redondeadas 42">
              <a:extLst>
                <a:ext uri="{FF2B5EF4-FFF2-40B4-BE49-F238E27FC236}">
                  <a16:creationId xmlns:a16="http://schemas.microsoft.com/office/drawing/2014/main" id="{B85AB8D2-7F71-4255-B379-810BC43D0970}"/>
                </a:ext>
              </a:extLst>
            </p:cNvPr>
            <p:cNvSpPr/>
            <p:nvPr/>
          </p:nvSpPr>
          <p:spPr>
            <a:xfrm rot="5400000">
              <a:off x="11403836" y="5894722"/>
              <a:ext cx="830239" cy="746077"/>
            </a:xfrm>
            <a:prstGeom prst="round2SameRect">
              <a:avLst/>
            </a:prstGeom>
            <a:solidFill>
              <a:srgbClr val="F1C2A6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44" name="Imagen 43" descr="Icono&#10;&#10;Descripción generada automáticamente">
              <a:hlinkClick r:id="rId5" action="ppaction://hlinksldjump"/>
              <a:extLst>
                <a:ext uri="{FF2B5EF4-FFF2-40B4-BE49-F238E27FC236}">
                  <a16:creationId xmlns:a16="http://schemas.microsoft.com/office/drawing/2014/main" id="{4CED4F04-842F-4276-99F0-8F99D08FCDC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5912" y="5895160"/>
              <a:ext cx="745200" cy="745200"/>
            </a:xfrm>
            <a:prstGeom prst="rect">
              <a:avLst/>
            </a:prstGeom>
          </p:spPr>
        </p:pic>
      </p:grpSp>
      <p:sp>
        <p:nvSpPr>
          <p:cNvPr id="45" name="Rectángulo 44">
            <a:extLst>
              <a:ext uri="{FF2B5EF4-FFF2-40B4-BE49-F238E27FC236}">
                <a16:creationId xmlns:a16="http://schemas.microsoft.com/office/drawing/2014/main" id="{16A48096-03DE-4879-9179-1F4ADCC37053}"/>
              </a:ext>
            </a:extLst>
          </p:cNvPr>
          <p:cNvSpPr/>
          <p:nvPr/>
        </p:nvSpPr>
        <p:spPr>
          <a:xfrm>
            <a:off x="-24719" y="0"/>
            <a:ext cx="746077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46" name="Rectángulo: esquinas superiores redondeadas 45">
            <a:extLst>
              <a:ext uri="{FF2B5EF4-FFF2-40B4-BE49-F238E27FC236}">
                <a16:creationId xmlns:a16="http://schemas.microsoft.com/office/drawing/2014/main" id="{68ED9087-3C7C-417E-B03D-A41E06923256}"/>
              </a:ext>
            </a:extLst>
          </p:cNvPr>
          <p:cNvSpPr/>
          <p:nvPr/>
        </p:nvSpPr>
        <p:spPr>
          <a:xfrm rot="16200000" flipH="1">
            <a:off x="-79842" y="167188"/>
            <a:ext cx="830239" cy="746077"/>
          </a:xfrm>
          <a:prstGeom prst="round2SameRect">
            <a:avLst/>
          </a:prstGeom>
          <a:solidFill>
            <a:srgbClr val="37526D"/>
          </a:solidFill>
          <a:ln>
            <a:solidFill>
              <a:srgbClr val="3752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47" name="Rectángulo: esquinas superiores redondeadas 46">
            <a:extLst>
              <a:ext uri="{FF2B5EF4-FFF2-40B4-BE49-F238E27FC236}">
                <a16:creationId xmlns:a16="http://schemas.microsoft.com/office/drawing/2014/main" id="{35F7ADA5-04B4-4EA4-B0C4-EF22000E3126}"/>
              </a:ext>
            </a:extLst>
          </p:cNvPr>
          <p:cNvSpPr/>
          <p:nvPr/>
        </p:nvSpPr>
        <p:spPr>
          <a:xfrm rot="16200000" flipH="1">
            <a:off x="-66800" y="1120262"/>
            <a:ext cx="830239" cy="746077"/>
          </a:xfrm>
          <a:prstGeom prst="round2SameRect">
            <a:avLst/>
          </a:prstGeom>
          <a:solidFill>
            <a:srgbClr val="22938C"/>
          </a:solidFill>
          <a:ln>
            <a:solidFill>
              <a:srgbClr val="2293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48" name="Rectángulo: esquinas superiores redondeadas 47">
            <a:extLst>
              <a:ext uri="{FF2B5EF4-FFF2-40B4-BE49-F238E27FC236}">
                <a16:creationId xmlns:a16="http://schemas.microsoft.com/office/drawing/2014/main" id="{7EAB9AD3-297E-48E1-B288-173CAD1C732E}"/>
              </a:ext>
            </a:extLst>
          </p:cNvPr>
          <p:cNvSpPr/>
          <p:nvPr/>
        </p:nvSpPr>
        <p:spPr>
          <a:xfrm rot="16200000" flipH="1">
            <a:off x="-66800" y="2077880"/>
            <a:ext cx="830239" cy="746077"/>
          </a:xfrm>
          <a:prstGeom prst="round2SameRect">
            <a:avLst/>
          </a:prstGeom>
          <a:solidFill>
            <a:srgbClr val="6D9DC5"/>
          </a:solidFill>
          <a:ln>
            <a:solidFill>
              <a:srgbClr val="6D9D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49" name="Rectángulo: esquinas superiores redondeadas 48">
            <a:extLst>
              <a:ext uri="{FF2B5EF4-FFF2-40B4-BE49-F238E27FC236}">
                <a16:creationId xmlns:a16="http://schemas.microsoft.com/office/drawing/2014/main" id="{1C2E8D14-29FF-46A1-A90C-53D2BF3C6FC2}"/>
              </a:ext>
            </a:extLst>
          </p:cNvPr>
          <p:cNvSpPr/>
          <p:nvPr/>
        </p:nvSpPr>
        <p:spPr>
          <a:xfrm rot="16200000" flipH="1">
            <a:off x="-66800" y="3035498"/>
            <a:ext cx="830239" cy="746077"/>
          </a:xfrm>
          <a:prstGeom prst="round2SameRect">
            <a:avLst/>
          </a:prstGeom>
          <a:solidFill>
            <a:srgbClr val="9FD4DA"/>
          </a:solidFill>
          <a:ln>
            <a:solidFill>
              <a:srgbClr val="9FD4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50" name="Rectángulo: esquinas superiores redondeadas 49">
            <a:extLst>
              <a:ext uri="{FF2B5EF4-FFF2-40B4-BE49-F238E27FC236}">
                <a16:creationId xmlns:a16="http://schemas.microsoft.com/office/drawing/2014/main" id="{5BFFE1CA-4EA2-483C-8B0B-B60B7862B9ED}"/>
              </a:ext>
            </a:extLst>
          </p:cNvPr>
          <p:cNvSpPr/>
          <p:nvPr/>
        </p:nvSpPr>
        <p:spPr>
          <a:xfrm rot="16200000" flipH="1">
            <a:off x="-66800" y="3988571"/>
            <a:ext cx="830239" cy="746077"/>
          </a:xfrm>
          <a:prstGeom prst="round2SameRect">
            <a:avLst/>
          </a:prstGeom>
          <a:solidFill>
            <a:srgbClr val="DDA244"/>
          </a:solidFill>
          <a:ln>
            <a:solidFill>
              <a:srgbClr val="DDA2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9823453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Marcador de contenido 2">
            <a:extLst>
              <a:ext uri="{FF2B5EF4-FFF2-40B4-BE49-F238E27FC236}">
                <a16:creationId xmlns:a16="http://schemas.microsoft.com/office/drawing/2014/main" id="{889ADAE6-28ED-4D95-8BCC-3539BBEF4F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44245" y="2232400"/>
            <a:ext cx="7103509" cy="3428180"/>
          </a:xfrm>
          <a:prstGeom prst="rect">
            <a:avLst/>
          </a:prstGeom>
        </p:spPr>
      </p:pic>
      <p:sp>
        <p:nvSpPr>
          <p:cNvPr id="21" name="Rectángulo 20">
            <a:extLst>
              <a:ext uri="{FF2B5EF4-FFF2-40B4-BE49-F238E27FC236}">
                <a16:creationId xmlns:a16="http://schemas.microsoft.com/office/drawing/2014/main" id="{80BE3B62-A247-4D90-9E2E-3386BD13F277}"/>
              </a:ext>
            </a:extLst>
          </p:cNvPr>
          <p:cNvSpPr/>
          <p:nvPr/>
        </p:nvSpPr>
        <p:spPr>
          <a:xfrm>
            <a:off x="-24719" y="0"/>
            <a:ext cx="746077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2" name="Rectángulo: esquinas superiores redondeadas 21">
            <a:extLst>
              <a:ext uri="{FF2B5EF4-FFF2-40B4-BE49-F238E27FC236}">
                <a16:creationId xmlns:a16="http://schemas.microsoft.com/office/drawing/2014/main" id="{63AABBF5-1697-4AE4-8379-CAA65A052450}"/>
              </a:ext>
            </a:extLst>
          </p:cNvPr>
          <p:cNvSpPr/>
          <p:nvPr/>
        </p:nvSpPr>
        <p:spPr>
          <a:xfrm rot="16200000" flipH="1">
            <a:off x="-79842" y="167188"/>
            <a:ext cx="830239" cy="746077"/>
          </a:xfrm>
          <a:prstGeom prst="round2SameRect">
            <a:avLst/>
          </a:prstGeom>
          <a:solidFill>
            <a:srgbClr val="37526D"/>
          </a:solidFill>
          <a:ln>
            <a:solidFill>
              <a:srgbClr val="3752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23" name="Rectángulo: esquinas superiores redondeadas 22">
            <a:extLst>
              <a:ext uri="{FF2B5EF4-FFF2-40B4-BE49-F238E27FC236}">
                <a16:creationId xmlns:a16="http://schemas.microsoft.com/office/drawing/2014/main" id="{BB4E3699-9DC4-4F32-B2E7-B5C6DDB1A2FB}"/>
              </a:ext>
            </a:extLst>
          </p:cNvPr>
          <p:cNvSpPr/>
          <p:nvPr/>
        </p:nvSpPr>
        <p:spPr>
          <a:xfrm rot="16200000" flipH="1">
            <a:off x="-66800" y="1120262"/>
            <a:ext cx="830239" cy="746077"/>
          </a:xfrm>
          <a:prstGeom prst="round2SameRect">
            <a:avLst/>
          </a:prstGeom>
          <a:solidFill>
            <a:srgbClr val="22938C"/>
          </a:solidFill>
          <a:ln>
            <a:solidFill>
              <a:srgbClr val="2293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4" name="Rectángulo: esquinas superiores redondeadas 23">
            <a:extLst>
              <a:ext uri="{FF2B5EF4-FFF2-40B4-BE49-F238E27FC236}">
                <a16:creationId xmlns:a16="http://schemas.microsoft.com/office/drawing/2014/main" id="{08FB7DF0-1AF3-4D49-AB8D-7AC590E38505}"/>
              </a:ext>
            </a:extLst>
          </p:cNvPr>
          <p:cNvSpPr/>
          <p:nvPr/>
        </p:nvSpPr>
        <p:spPr>
          <a:xfrm rot="16200000" flipH="1">
            <a:off x="-66800" y="2077880"/>
            <a:ext cx="830239" cy="746077"/>
          </a:xfrm>
          <a:prstGeom prst="round2SameRect">
            <a:avLst/>
          </a:prstGeom>
          <a:solidFill>
            <a:srgbClr val="6D9DC5"/>
          </a:solidFill>
          <a:ln>
            <a:solidFill>
              <a:srgbClr val="6D9D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5" name="Rectángulo: esquinas superiores redondeadas 24">
            <a:extLst>
              <a:ext uri="{FF2B5EF4-FFF2-40B4-BE49-F238E27FC236}">
                <a16:creationId xmlns:a16="http://schemas.microsoft.com/office/drawing/2014/main" id="{298500E5-723A-48C2-A794-595E490600A3}"/>
              </a:ext>
            </a:extLst>
          </p:cNvPr>
          <p:cNvSpPr/>
          <p:nvPr/>
        </p:nvSpPr>
        <p:spPr>
          <a:xfrm rot="16200000" flipH="1">
            <a:off x="-66800" y="3035498"/>
            <a:ext cx="830239" cy="746077"/>
          </a:xfrm>
          <a:prstGeom prst="round2SameRect">
            <a:avLst/>
          </a:prstGeom>
          <a:solidFill>
            <a:srgbClr val="9FD4DA"/>
          </a:solidFill>
          <a:ln>
            <a:solidFill>
              <a:srgbClr val="9FD4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6" name="Rectángulo: esquinas superiores redondeadas 25">
            <a:extLst>
              <a:ext uri="{FF2B5EF4-FFF2-40B4-BE49-F238E27FC236}">
                <a16:creationId xmlns:a16="http://schemas.microsoft.com/office/drawing/2014/main" id="{6DD8A3F8-605B-4736-84E7-14FCB9ACE971}"/>
              </a:ext>
            </a:extLst>
          </p:cNvPr>
          <p:cNvSpPr/>
          <p:nvPr/>
        </p:nvSpPr>
        <p:spPr>
          <a:xfrm rot="16200000" flipH="1">
            <a:off x="-66800" y="3988571"/>
            <a:ext cx="830239" cy="746077"/>
          </a:xfrm>
          <a:prstGeom prst="round2SameRect">
            <a:avLst/>
          </a:prstGeom>
          <a:solidFill>
            <a:srgbClr val="DDA244"/>
          </a:solidFill>
          <a:ln>
            <a:solidFill>
              <a:srgbClr val="DDA2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44" name="Rectángulo 43">
            <a:extLst>
              <a:ext uri="{FF2B5EF4-FFF2-40B4-BE49-F238E27FC236}">
                <a16:creationId xmlns:a16="http://schemas.microsoft.com/office/drawing/2014/main" id="{6A88070E-EA92-4C23-BA0F-EEA8FD08E4E0}"/>
              </a:ext>
            </a:extLst>
          </p:cNvPr>
          <p:cNvSpPr/>
          <p:nvPr/>
        </p:nvSpPr>
        <p:spPr>
          <a:xfrm>
            <a:off x="11445922" y="0"/>
            <a:ext cx="746077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grpSp>
        <p:nvGrpSpPr>
          <p:cNvPr id="45" name="Grupo 44">
            <a:extLst>
              <a:ext uri="{FF2B5EF4-FFF2-40B4-BE49-F238E27FC236}">
                <a16:creationId xmlns:a16="http://schemas.microsoft.com/office/drawing/2014/main" id="{A5BF9640-672A-4218-BE8C-6616684EDC66}"/>
              </a:ext>
            </a:extLst>
          </p:cNvPr>
          <p:cNvGrpSpPr/>
          <p:nvPr/>
        </p:nvGrpSpPr>
        <p:grpSpPr>
          <a:xfrm>
            <a:off x="11440459" y="4899566"/>
            <a:ext cx="751536" cy="830239"/>
            <a:chOff x="11440459" y="4899566"/>
            <a:chExt cx="751536" cy="830239"/>
          </a:xfrm>
        </p:grpSpPr>
        <p:sp>
          <p:nvSpPr>
            <p:cNvPr id="46" name="Rectángulo: esquinas superiores redondeadas 45">
              <a:extLst>
                <a:ext uri="{FF2B5EF4-FFF2-40B4-BE49-F238E27FC236}">
                  <a16:creationId xmlns:a16="http://schemas.microsoft.com/office/drawing/2014/main" id="{6D8E14FD-B8B4-4743-9521-AA426A00CEAB}"/>
                </a:ext>
              </a:extLst>
            </p:cNvPr>
            <p:cNvSpPr/>
            <p:nvPr/>
          </p:nvSpPr>
          <p:spPr>
            <a:xfrm rot="5400000">
              <a:off x="11403837" y="4941647"/>
              <a:ext cx="830239" cy="746077"/>
            </a:xfrm>
            <a:prstGeom prst="round2SameRect">
              <a:avLst/>
            </a:prstGeom>
            <a:solidFill>
              <a:srgbClr val="DEC067"/>
            </a:solidFill>
            <a:ln>
              <a:solidFill>
                <a:srgbClr val="DEC06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47" name="Imagen 46" descr="Icono&#10;&#10;Descripción generada automáticamente">
              <a:hlinkClick r:id="rId3" action="ppaction://hlinksldjump"/>
              <a:extLst>
                <a:ext uri="{FF2B5EF4-FFF2-40B4-BE49-F238E27FC236}">
                  <a16:creationId xmlns:a16="http://schemas.microsoft.com/office/drawing/2014/main" id="{CF534257-AB96-4BA3-9EA3-33418994906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0459" y="4959598"/>
              <a:ext cx="745200" cy="745200"/>
            </a:xfrm>
            <a:prstGeom prst="rect">
              <a:avLst/>
            </a:prstGeom>
          </p:spPr>
        </p:pic>
      </p:grpSp>
      <p:grpSp>
        <p:nvGrpSpPr>
          <p:cNvPr id="48" name="Grupo 47">
            <a:extLst>
              <a:ext uri="{FF2B5EF4-FFF2-40B4-BE49-F238E27FC236}">
                <a16:creationId xmlns:a16="http://schemas.microsoft.com/office/drawing/2014/main" id="{666BDBC1-8435-48AA-903C-57CE7AA0B503}"/>
              </a:ext>
            </a:extLst>
          </p:cNvPr>
          <p:cNvGrpSpPr/>
          <p:nvPr/>
        </p:nvGrpSpPr>
        <p:grpSpPr>
          <a:xfrm>
            <a:off x="11432873" y="5852641"/>
            <a:ext cx="746082" cy="830239"/>
            <a:chOff x="11445912" y="5852641"/>
            <a:chExt cx="746082" cy="830239"/>
          </a:xfrm>
        </p:grpSpPr>
        <p:sp>
          <p:nvSpPr>
            <p:cNvPr id="49" name="Rectángulo: esquinas superiores redondeadas 48">
              <a:extLst>
                <a:ext uri="{FF2B5EF4-FFF2-40B4-BE49-F238E27FC236}">
                  <a16:creationId xmlns:a16="http://schemas.microsoft.com/office/drawing/2014/main" id="{A8B6B2B0-6B3C-4436-9DEE-31CD86C52B35}"/>
                </a:ext>
              </a:extLst>
            </p:cNvPr>
            <p:cNvSpPr/>
            <p:nvPr/>
          </p:nvSpPr>
          <p:spPr>
            <a:xfrm rot="5400000">
              <a:off x="11403836" y="5894722"/>
              <a:ext cx="830239" cy="746077"/>
            </a:xfrm>
            <a:prstGeom prst="round2SameRect">
              <a:avLst/>
            </a:prstGeom>
            <a:solidFill>
              <a:srgbClr val="F1C2A6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50" name="Imagen 49" descr="Icono&#10;&#10;Descripción generada automáticamente">
              <a:hlinkClick r:id="rId5" action="ppaction://hlinksldjump"/>
              <a:extLst>
                <a:ext uri="{FF2B5EF4-FFF2-40B4-BE49-F238E27FC236}">
                  <a16:creationId xmlns:a16="http://schemas.microsoft.com/office/drawing/2014/main" id="{0A189D07-E3BA-42E3-9224-BEE1E7A06FE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5912" y="5895160"/>
              <a:ext cx="745200" cy="745200"/>
            </a:xfrm>
            <a:prstGeom prst="rect">
              <a:avLst/>
            </a:prstGeom>
          </p:spPr>
        </p:pic>
      </p:grpSp>
      <p:sp>
        <p:nvSpPr>
          <p:cNvPr id="51" name="Título 1">
            <a:extLst>
              <a:ext uri="{FF2B5EF4-FFF2-40B4-BE49-F238E27FC236}">
                <a16:creationId xmlns:a16="http://schemas.microsoft.com/office/drawing/2014/main" id="{08FC8708-7039-497B-9024-344F6D04CF04}"/>
              </a:ext>
            </a:extLst>
          </p:cNvPr>
          <p:cNvSpPr txBox="1">
            <a:spLocks/>
          </p:cNvSpPr>
          <p:nvPr/>
        </p:nvSpPr>
        <p:spPr>
          <a:xfrm>
            <a:off x="1016773" y="292565"/>
            <a:ext cx="556349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AR" dirty="0">
                <a:latin typeface="Bahnschrift SemiBold Condensed" panose="020B0502040204020203" pitchFamily="34" charset="0"/>
              </a:rPr>
              <a:t>¿Cuándo es recomendable?</a:t>
            </a:r>
          </a:p>
        </p:txBody>
      </p:sp>
    </p:spTree>
    <p:extLst>
      <p:ext uri="{BB962C8B-B14F-4D97-AF65-F5344CB8AC3E}">
        <p14:creationId xmlns:p14="http://schemas.microsoft.com/office/powerpoint/2010/main" val="24678434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CA45BD-AB84-432B-A629-2638D2E29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6978" y="483656"/>
            <a:ext cx="3531216" cy="943382"/>
          </a:xfrm>
        </p:spPr>
        <p:txBody>
          <a:bodyPr/>
          <a:lstStyle/>
          <a:p>
            <a:r>
              <a:rPr lang="es-AR" dirty="0">
                <a:latin typeface="Bahnschrift SemiBold Condensed" panose="020B0502040204020203" pitchFamily="34" charset="0"/>
              </a:rPr>
              <a:t>Buenas</a:t>
            </a:r>
            <a:r>
              <a:rPr lang="es-AR" dirty="0"/>
              <a:t> </a:t>
            </a:r>
            <a:r>
              <a:rPr lang="es-AR" dirty="0">
                <a:latin typeface="Bahnschrift SemiBold Condensed" panose="020B0502040204020203" pitchFamily="34" charset="0"/>
              </a:rPr>
              <a:t>Prácticas</a:t>
            </a:r>
          </a:p>
        </p:txBody>
      </p:sp>
      <p:sp>
        <p:nvSpPr>
          <p:cNvPr id="27" name="Rectángulo 26">
            <a:extLst>
              <a:ext uri="{FF2B5EF4-FFF2-40B4-BE49-F238E27FC236}">
                <a16:creationId xmlns:a16="http://schemas.microsoft.com/office/drawing/2014/main" id="{FEE99ED2-852F-4218-9141-608CD72E4F9C}"/>
              </a:ext>
            </a:extLst>
          </p:cNvPr>
          <p:cNvSpPr/>
          <p:nvPr/>
        </p:nvSpPr>
        <p:spPr>
          <a:xfrm>
            <a:off x="-24719" y="0"/>
            <a:ext cx="746077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8" name="Rectángulo: esquinas superiores redondeadas 27">
            <a:extLst>
              <a:ext uri="{FF2B5EF4-FFF2-40B4-BE49-F238E27FC236}">
                <a16:creationId xmlns:a16="http://schemas.microsoft.com/office/drawing/2014/main" id="{4C5166D9-2C71-412B-9804-77E9BEA27863}"/>
              </a:ext>
            </a:extLst>
          </p:cNvPr>
          <p:cNvSpPr/>
          <p:nvPr/>
        </p:nvSpPr>
        <p:spPr>
          <a:xfrm rot="16200000" flipH="1">
            <a:off x="-79842" y="167188"/>
            <a:ext cx="830239" cy="746077"/>
          </a:xfrm>
          <a:prstGeom prst="round2SameRect">
            <a:avLst/>
          </a:prstGeom>
          <a:solidFill>
            <a:srgbClr val="37526D"/>
          </a:solidFill>
          <a:ln>
            <a:solidFill>
              <a:srgbClr val="3752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29" name="Rectángulo: esquinas superiores redondeadas 28">
            <a:extLst>
              <a:ext uri="{FF2B5EF4-FFF2-40B4-BE49-F238E27FC236}">
                <a16:creationId xmlns:a16="http://schemas.microsoft.com/office/drawing/2014/main" id="{57E685DD-7104-4813-B544-95EFD8AAC964}"/>
              </a:ext>
            </a:extLst>
          </p:cNvPr>
          <p:cNvSpPr/>
          <p:nvPr/>
        </p:nvSpPr>
        <p:spPr>
          <a:xfrm rot="16200000" flipH="1">
            <a:off x="-66800" y="1120262"/>
            <a:ext cx="830239" cy="746077"/>
          </a:xfrm>
          <a:prstGeom prst="round2SameRect">
            <a:avLst/>
          </a:prstGeom>
          <a:solidFill>
            <a:srgbClr val="22938C"/>
          </a:solidFill>
          <a:ln>
            <a:solidFill>
              <a:srgbClr val="2293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0" name="Rectángulo: esquinas superiores redondeadas 29">
            <a:extLst>
              <a:ext uri="{FF2B5EF4-FFF2-40B4-BE49-F238E27FC236}">
                <a16:creationId xmlns:a16="http://schemas.microsoft.com/office/drawing/2014/main" id="{41EF3E21-64DB-4286-9945-290790904309}"/>
              </a:ext>
            </a:extLst>
          </p:cNvPr>
          <p:cNvSpPr/>
          <p:nvPr/>
        </p:nvSpPr>
        <p:spPr>
          <a:xfrm rot="16200000" flipH="1">
            <a:off x="-66800" y="2077880"/>
            <a:ext cx="830239" cy="746077"/>
          </a:xfrm>
          <a:prstGeom prst="round2SameRect">
            <a:avLst/>
          </a:prstGeom>
          <a:solidFill>
            <a:srgbClr val="6D9DC5"/>
          </a:solidFill>
          <a:ln>
            <a:solidFill>
              <a:srgbClr val="6D9D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1" name="Rectángulo: esquinas superiores redondeadas 30">
            <a:extLst>
              <a:ext uri="{FF2B5EF4-FFF2-40B4-BE49-F238E27FC236}">
                <a16:creationId xmlns:a16="http://schemas.microsoft.com/office/drawing/2014/main" id="{71AB0109-7DCF-4A24-A406-8541203D22FA}"/>
              </a:ext>
            </a:extLst>
          </p:cNvPr>
          <p:cNvSpPr/>
          <p:nvPr/>
        </p:nvSpPr>
        <p:spPr>
          <a:xfrm rot="16200000" flipH="1">
            <a:off x="-66800" y="3035498"/>
            <a:ext cx="830239" cy="746077"/>
          </a:xfrm>
          <a:prstGeom prst="round2SameRect">
            <a:avLst/>
          </a:prstGeom>
          <a:solidFill>
            <a:srgbClr val="9FD4DA"/>
          </a:solidFill>
          <a:ln>
            <a:solidFill>
              <a:srgbClr val="9FD4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2" name="Rectángulo: esquinas superiores redondeadas 31">
            <a:extLst>
              <a:ext uri="{FF2B5EF4-FFF2-40B4-BE49-F238E27FC236}">
                <a16:creationId xmlns:a16="http://schemas.microsoft.com/office/drawing/2014/main" id="{6D9F95AB-FBAB-4604-9859-073ADCA8090E}"/>
              </a:ext>
            </a:extLst>
          </p:cNvPr>
          <p:cNvSpPr/>
          <p:nvPr/>
        </p:nvSpPr>
        <p:spPr>
          <a:xfrm rot="16200000" flipH="1">
            <a:off x="-66800" y="3988571"/>
            <a:ext cx="830239" cy="746077"/>
          </a:xfrm>
          <a:prstGeom prst="round2SameRect">
            <a:avLst/>
          </a:prstGeom>
          <a:solidFill>
            <a:srgbClr val="DDA244"/>
          </a:solidFill>
          <a:ln>
            <a:solidFill>
              <a:srgbClr val="DDA2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3" name="Rectángulo 32">
            <a:extLst>
              <a:ext uri="{FF2B5EF4-FFF2-40B4-BE49-F238E27FC236}">
                <a16:creationId xmlns:a16="http://schemas.microsoft.com/office/drawing/2014/main" id="{0AE490D8-C398-4C33-8BB2-B300DD1CE82E}"/>
              </a:ext>
            </a:extLst>
          </p:cNvPr>
          <p:cNvSpPr/>
          <p:nvPr/>
        </p:nvSpPr>
        <p:spPr>
          <a:xfrm>
            <a:off x="11445922" y="0"/>
            <a:ext cx="746077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grpSp>
        <p:nvGrpSpPr>
          <p:cNvPr id="34" name="Grupo 33">
            <a:extLst>
              <a:ext uri="{FF2B5EF4-FFF2-40B4-BE49-F238E27FC236}">
                <a16:creationId xmlns:a16="http://schemas.microsoft.com/office/drawing/2014/main" id="{5B14AD7C-BC89-4E33-B1CF-192D0721160F}"/>
              </a:ext>
            </a:extLst>
          </p:cNvPr>
          <p:cNvGrpSpPr/>
          <p:nvPr/>
        </p:nvGrpSpPr>
        <p:grpSpPr>
          <a:xfrm>
            <a:off x="11440459" y="4899566"/>
            <a:ext cx="751536" cy="830239"/>
            <a:chOff x="11440459" y="4899566"/>
            <a:chExt cx="751536" cy="830239"/>
          </a:xfrm>
        </p:grpSpPr>
        <p:sp>
          <p:nvSpPr>
            <p:cNvPr id="35" name="Rectángulo: esquinas superiores redondeadas 34">
              <a:extLst>
                <a:ext uri="{FF2B5EF4-FFF2-40B4-BE49-F238E27FC236}">
                  <a16:creationId xmlns:a16="http://schemas.microsoft.com/office/drawing/2014/main" id="{85FC9EAF-1926-49CC-ACC0-FCE380319A1F}"/>
                </a:ext>
              </a:extLst>
            </p:cNvPr>
            <p:cNvSpPr/>
            <p:nvPr/>
          </p:nvSpPr>
          <p:spPr>
            <a:xfrm rot="5400000">
              <a:off x="11403837" y="4941647"/>
              <a:ext cx="830239" cy="746077"/>
            </a:xfrm>
            <a:prstGeom prst="round2SameRect">
              <a:avLst/>
            </a:prstGeom>
            <a:solidFill>
              <a:srgbClr val="DEC067"/>
            </a:solidFill>
            <a:ln>
              <a:solidFill>
                <a:srgbClr val="DEC06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36" name="Imagen 35" descr="Icono&#10;&#10;Descripción generada automáticamente">
              <a:hlinkClick r:id="rId2" action="ppaction://hlinksldjump"/>
              <a:extLst>
                <a:ext uri="{FF2B5EF4-FFF2-40B4-BE49-F238E27FC236}">
                  <a16:creationId xmlns:a16="http://schemas.microsoft.com/office/drawing/2014/main" id="{944EF530-0B37-429E-AA40-61E52182CA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0459" y="4959598"/>
              <a:ext cx="745200" cy="745200"/>
            </a:xfrm>
            <a:prstGeom prst="rect">
              <a:avLst/>
            </a:prstGeom>
          </p:spPr>
        </p:pic>
      </p:grpSp>
      <p:grpSp>
        <p:nvGrpSpPr>
          <p:cNvPr id="37" name="Grupo 36">
            <a:extLst>
              <a:ext uri="{FF2B5EF4-FFF2-40B4-BE49-F238E27FC236}">
                <a16:creationId xmlns:a16="http://schemas.microsoft.com/office/drawing/2014/main" id="{FB5AADD5-B6A5-47EA-91A8-28680A0DAC3C}"/>
              </a:ext>
            </a:extLst>
          </p:cNvPr>
          <p:cNvGrpSpPr/>
          <p:nvPr/>
        </p:nvGrpSpPr>
        <p:grpSpPr>
          <a:xfrm>
            <a:off x="11432873" y="5852641"/>
            <a:ext cx="746082" cy="830239"/>
            <a:chOff x="11445912" y="5852641"/>
            <a:chExt cx="746082" cy="830239"/>
          </a:xfrm>
        </p:grpSpPr>
        <p:sp>
          <p:nvSpPr>
            <p:cNvPr id="38" name="Rectángulo: esquinas superiores redondeadas 37">
              <a:extLst>
                <a:ext uri="{FF2B5EF4-FFF2-40B4-BE49-F238E27FC236}">
                  <a16:creationId xmlns:a16="http://schemas.microsoft.com/office/drawing/2014/main" id="{E923E104-0C96-44D9-99D2-8A3CFB2CD28B}"/>
                </a:ext>
              </a:extLst>
            </p:cNvPr>
            <p:cNvSpPr/>
            <p:nvPr/>
          </p:nvSpPr>
          <p:spPr>
            <a:xfrm rot="5400000">
              <a:off x="11403836" y="5894722"/>
              <a:ext cx="830239" cy="746077"/>
            </a:xfrm>
            <a:prstGeom prst="round2SameRect">
              <a:avLst/>
            </a:prstGeom>
            <a:solidFill>
              <a:srgbClr val="F1C2A6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39" name="Imagen 38" descr="Icono&#10;&#10;Descripción generada automáticamente">
              <a:hlinkClick r:id="rId4" action="ppaction://hlinksldjump"/>
              <a:extLst>
                <a:ext uri="{FF2B5EF4-FFF2-40B4-BE49-F238E27FC236}">
                  <a16:creationId xmlns:a16="http://schemas.microsoft.com/office/drawing/2014/main" id="{6E5B77D3-4DF8-4841-8B7E-7EA624B5EDE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5912" y="5895160"/>
              <a:ext cx="745200" cy="745200"/>
            </a:xfrm>
            <a:prstGeom prst="rect">
              <a:avLst/>
            </a:prstGeom>
          </p:spPr>
        </p:pic>
      </p:grp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C4441201-B56C-4EAE-ADA6-6388A68E5B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2377253" y="1504311"/>
            <a:ext cx="7236765" cy="4638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6588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E7EDF6-0CAD-4F83-90CF-437EAD2B85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8142" y="415399"/>
            <a:ext cx="10016557" cy="1325563"/>
          </a:xfrm>
        </p:spPr>
        <p:txBody>
          <a:bodyPr/>
          <a:lstStyle/>
          <a:p>
            <a:r>
              <a:rPr lang="es-ES" b="1" dirty="0">
                <a:latin typeface="Bebas Neue" panose="020B0606020202050201" pitchFamily="34" charset="0"/>
              </a:rPr>
              <a:t>Pruebas de unidad e integración automatizadas</a:t>
            </a:r>
            <a:endParaRPr lang="es-AR" b="1" dirty="0">
              <a:latin typeface="Bebas Neue" panose="020B0606020202050201" pitchFamily="34" charset="0"/>
            </a:endParaRPr>
          </a:p>
        </p:txBody>
      </p:sp>
      <p:pic>
        <p:nvPicPr>
          <p:cNvPr id="5" name="Marcador de contenido 4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485C318F-7585-4850-B35B-EB1BA8130E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4287" y="1663503"/>
            <a:ext cx="5119324" cy="4377393"/>
          </a:xfrm>
        </p:spPr>
      </p:pic>
      <p:pic>
        <p:nvPicPr>
          <p:cNvPr id="7" name="Imagen 6" descr="Imagen que contiene interior, pequeño, espejo, cuarto&#10;&#10;Descripción generada automáticamente">
            <a:extLst>
              <a:ext uri="{FF2B5EF4-FFF2-40B4-BE49-F238E27FC236}">
                <a16:creationId xmlns:a16="http://schemas.microsoft.com/office/drawing/2014/main" id="{1C88D0C7-68ED-4E1C-B7FE-040200296D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9222" y="1851759"/>
            <a:ext cx="4000882" cy="4000882"/>
          </a:xfrm>
          <a:prstGeom prst="rect">
            <a:avLst/>
          </a:prstGeom>
        </p:spPr>
      </p:pic>
      <p:sp>
        <p:nvSpPr>
          <p:cNvPr id="29" name="Rectángulo 28">
            <a:extLst>
              <a:ext uri="{FF2B5EF4-FFF2-40B4-BE49-F238E27FC236}">
                <a16:creationId xmlns:a16="http://schemas.microsoft.com/office/drawing/2014/main" id="{2BCEA19B-28A7-4375-85D1-930F85CDCF38}"/>
              </a:ext>
            </a:extLst>
          </p:cNvPr>
          <p:cNvSpPr/>
          <p:nvPr/>
        </p:nvSpPr>
        <p:spPr>
          <a:xfrm>
            <a:off x="11445922" y="0"/>
            <a:ext cx="746077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grpSp>
        <p:nvGrpSpPr>
          <p:cNvPr id="30" name="Grupo 29">
            <a:extLst>
              <a:ext uri="{FF2B5EF4-FFF2-40B4-BE49-F238E27FC236}">
                <a16:creationId xmlns:a16="http://schemas.microsoft.com/office/drawing/2014/main" id="{FCF0879D-3C07-44B4-A510-2D880DD64594}"/>
              </a:ext>
            </a:extLst>
          </p:cNvPr>
          <p:cNvGrpSpPr/>
          <p:nvPr/>
        </p:nvGrpSpPr>
        <p:grpSpPr>
          <a:xfrm>
            <a:off x="11440459" y="4899566"/>
            <a:ext cx="751536" cy="830239"/>
            <a:chOff x="11440459" y="4899566"/>
            <a:chExt cx="751536" cy="830239"/>
          </a:xfrm>
        </p:grpSpPr>
        <p:sp>
          <p:nvSpPr>
            <p:cNvPr id="31" name="Rectángulo: esquinas superiores redondeadas 30">
              <a:extLst>
                <a:ext uri="{FF2B5EF4-FFF2-40B4-BE49-F238E27FC236}">
                  <a16:creationId xmlns:a16="http://schemas.microsoft.com/office/drawing/2014/main" id="{C1AB8069-8A70-4A33-9D6A-15DA0F0AB222}"/>
                </a:ext>
              </a:extLst>
            </p:cNvPr>
            <p:cNvSpPr/>
            <p:nvPr/>
          </p:nvSpPr>
          <p:spPr>
            <a:xfrm rot="5400000">
              <a:off x="11403837" y="4941647"/>
              <a:ext cx="830239" cy="746077"/>
            </a:xfrm>
            <a:prstGeom prst="round2SameRect">
              <a:avLst/>
            </a:prstGeom>
            <a:solidFill>
              <a:srgbClr val="DEC067"/>
            </a:solidFill>
            <a:ln>
              <a:solidFill>
                <a:srgbClr val="DEC06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32" name="Imagen 31" descr="Icono&#10;&#10;Descripción generada automáticamente">
              <a:hlinkClick r:id="rId4" action="ppaction://hlinksldjump"/>
              <a:extLst>
                <a:ext uri="{FF2B5EF4-FFF2-40B4-BE49-F238E27FC236}">
                  <a16:creationId xmlns:a16="http://schemas.microsoft.com/office/drawing/2014/main" id="{FD2EE988-91B3-4F24-A36E-CBCB10FDF0E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0459" y="4959598"/>
              <a:ext cx="745200" cy="745200"/>
            </a:xfrm>
            <a:prstGeom prst="rect">
              <a:avLst/>
            </a:prstGeom>
          </p:spPr>
        </p:pic>
      </p:grpSp>
      <p:grpSp>
        <p:nvGrpSpPr>
          <p:cNvPr id="33" name="Grupo 32">
            <a:extLst>
              <a:ext uri="{FF2B5EF4-FFF2-40B4-BE49-F238E27FC236}">
                <a16:creationId xmlns:a16="http://schemas.microsoft.com/office/drawing/2014/main" id="{66FC1C59-3007-4F5C-9DEC-94223CCD96AE}"/>
              </a:ext>
            </a:extLst>
          </p:cNvPr>
          <p:cNvGrpSpPr/>
          <p:nvPr/>
        </p:nvGrpSpPr>
        <p:grpSpPr>
          <a:xfrm>
            <a:off x="11432873" y="5852641"/>
            <a:ext cx="746082" cy="830239"/>
            <a:chOff x="11445912" y="5852641"/>
            <a:chExt cx="746082" cy="830239"/>
          </a:xfrm>
        </p:grpSpPr>
        <p:sp>
          <p:nvSpPr>
            <p:cNvPr id="34" name="Rectángulo: esquinas superiores redondeadas 33">
              <a:extLst>
                <a:ext uri="{FF2B5EF4-FFF2-40B4-BE49-F238E27FC236}">
                  <a16:creationId xmlns:a16="http://schemas.microsoft.com/office/drawing/2014/main" id="{3050F4C8-817E-48B0-B488-87392877E96D}"/>
                </a:ext>
              </a:extLst>
            </p:cNvPr>
            <p:cNvSpPr/>
            <p:nvPr/>
          </p:nvSpPr>
          <p:spPr>
            <a:xfrm rot="5400000">
              <a:off x="11403836" y="5894722"/>
              <a:ext cx="830239" cy="746077"/>
            </a:xfrm>
            <a:prstGeom prst="round2SameRect">
              <a:avLst/>
            </a:prstGeom>
            <a:solidFill>
              <a:srgbClr val="F1C2A6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35" name="Imagen 34" descr="Icono&#10;&#10;Descripción generada automáticamente">
              <a:hlinkClick r:id="rId6" action="ppaction://hlinksldjump"/>
              <a:extLst>
                <a:ext uri="{FF2B5EF4-FFF2-40B4-BE49-F238E27FC236}">
                  <a16:creationId xmlns:a16="http://schemas.microsoft.com/office/drawing/2014/main" id="{438D64D8-2C89-4D48-989B-B58100D0637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5912" y="5895160"/>
              <a:ext cx="745200" cy="745200"/>
            </a:xfrm>
            <a:prstGeom prst="rect">
              <a:avLst/>
            </a:prstGeom>
          </p:spPr>
        </p:pic>
      </p:grpSp>
      <p:sp>
        <p:nvSpPr>
          <p:cNvPr id="36" name="Rectángulo 35">
            <a:extLst>
              <a:ext uri="{FF2B5EF4-FFF2-40B4-BE49-F238E27FC236}">
                <a16:creationId xmlns:a16="http://schemas.microsoft.com/office/drawing/2014/main" id="{1C8C6854-6B00-4000-A188-5B92B25B11DE}"/>
              </a:ext>
            </a:extLst>
          </p:cNvPr>
          <p:cNvSpPr/>
          <p:nvPr/>
        </p:nvSpPr>
        <p:spPr>
          <a:xfrm>
            <a:off x="-24719" y="0"/>
            <a:ext cx="746077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7" name="Rectángulo: esquinas superiores redondeadas 36">
            <a:extLst>
              <a:ext uri="{FF2B5EF4-FFF2-40B4-BE49-F238E27FC236}">
                <a16:creationId xmlns:a16="http://schemas.microsoft.com/office/drawing/2014/main" id="{75139D6C-799D-4EF8-A28E-AF9A006E0F1B}"/>
              </a:ext>
            </a:extLst>
          </p:cNvPr>
          <p:cNvSpPr/>
          <p:nvPr/>
        </p:nvSpPr>
        <p:spPr>
          <a:xfrm rot="16200000" flipH="1">
            <a:off x="-79842" y="167188"/>
            <a:ext cx="830239" cy="746077"/>
          </a:xfrm>
          <a:prstGeom prst="round2SameRect">
            <a:avLst/>
          </a:prstGeom>
          <a:solidFill>
            <a:srgbClr val="37526D"/>
          </a:solidFill>
          <a:ln>
            <a:solidFill>
              <a:srgbClr val="3752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38" name="Rectángulo: esquinas superiores redondeadas 37">
            <a:extLst>
              <a:ext uri="{FF2B5EF4-FFF2-40B4-BE49-F238E27FC236}">
                <a16:creationId xmlns:a16="http://schemas.microsoft.com/office/drawing/2014/main" id="{781CB989-CDB0-4B99-A69C-366CEC8AD1EA}"/>
              </a:ext>
            </a:extLst>
          </p:cNvPr>
          <p:cNvSpPr/>
          <p:nvPr/>
        </p:nvSpPr>
        <p:spPr>
          <a:xfrm rot="16200000" flipH="1">
            <a:off x="-66800" y="1120262"/>
            <a:ext cx="830239" cy="746077"/>
          </a:xfrm>
          <a:prstGeom prst="round2SameRect">
            <a:avLst/>
          </a:prstGeom>
          <a:solidFill>
            <a:srgbClr val="22938C"/>
          </a:solidFill>
          <a:ln>
            <a:solidFill>
              <a:srgbClr val="2293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9" name="Rectángulo: esquinas superiores redondeadas 38">
            <a:extLst>
              <a:ext uri="{FF2B5EF4-FFF2-40B4-BE49-F238E27FC236}">
                <a16:creationId xmlns:a16="http://schemas.microsoft.com/office/drawing/2014/main" id="{41F825E5-9899-44B5-81F7-FBF42B7ED7D3}"/>
              </a:ext>
            </a:extLst>
          </p:cNvPr>
          <p:cNvSpPr/>
          <p:nvPr/>
        </p:nvSpPr>
        <p:spPr>
          <a:xfrm rot="16200000" flipH="1">
            <a:off x="-66800" y="2077880"/>
            <a:ext cx="830239" cy="746077"/>
          </a:xfrm>
          <a:prstGeom prst="round2SameRect">
            <a:avLst/>
          </a:prstGeom>
          <a:solidFill>
            <a:srgbClr val="6D9DC5"/>
          </a:solidFill>
          <a:ln>
            <a:solidFill>
              <a:srgbClr val="6D9D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40" name="Rectángulo: esquinas superiores redondeadas 39">
            <a:extLst>
              <a:ext uri="{FF2B5EF4-FFF2-40B4-BE49-F238E27FC236}">
                <a16:creationId xmlns:a16="http://schemas.microsoft.com/office/drawing/2014/main" id="{F19CD4A3-FB02-4E0D-88E8-4095F60176AC}"/>
              </a:ext>
            </a:extLst>
          </p:cNvPr>
          <p:cNvSpPr/>
          <p:nvPr/>
        </p:nvSpPr>
        <p:spPr>
          <a:xfrm rot="16200000" flipH="1">
            <a:off x="-66800" y="3035498"/>
            <a:ext cx="830239" cy="746077"/>
          </a:xfrm>
          <a:prstGeom prst="round2SameRect">
            <a:avLst/>
          </a:prstGeom>
          <a:solidFill>
            <a:srgbClr val="9FD4DA"/>
          </a:solidFill>
          <a:ln>
            <a:solidFill>
              <a:srgbClr val="9FD4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41" name="Rectángulo: esquinas superiores redondeadas 40">
            <a:extLst>
              <a:ext uri="{FF2B5EF4-FFF2-40B4-BE49-F238E27FC236}">
                <a16:creationId xmlns:a16="http://schemas.microsoft.com/office/drawing/2014/main" id="{AD0CD87A-3700-47B5-B9EC-244850C4248D}"/>
              </a:ext>
            </a:extLst>
          </p:cNvPr>
          <p:cNvSpPr/>
          <p:nvPr/>
        </p:nvSpPr>
        <p:spPr>
          <a:xfrm rot="16200000" flipH="1">
            <a:off x="-66800" y="3988571"/>
            <a:ext cx="830239" cy="746077"/>
          </a:xfrm>
          <a:prstGeom prst="round2SameRect">
            <a:avLst/>
          </a:prstGeom>
          <a:solidFill>
            <a:srgbClr val="DDA244"/>
          </a:solidFill>
          <a:ln>
            <a:solidFill>
              <a:srgbClr val="DDA2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8135069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FA2FA1-C995-4D9B-AD31-070D3859C2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0130" y="623956"/>
            <a:ext cx="4814118" cy="662781"/>
          </a:xfrm>
        </p:spPr>
        <p:txBody>
          <a:bodyPr>
            <a:normAutofit fontScale="90000"/>
          </a:bodyPr>
          <a:lstStyle/>
          <a:p>
            <a:r>
              <a:rPr lang="es-AR" dirty="0">
                <a:latin typeface="Bahnschrift SemiBold Condensed" panose="020B0502040204020203" pitchFamily="34" charset="0"/>
              </a:rPr>
              <a:t>La combinación de ambas…</a:t>
            </a:r>
          </a:p>
        </p:txBody>
      </p:sp>
      <p:pic>
        <p:nvPicPr>
          <p:cNvPr id="6" name="Marcador de contenido 5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3A83CB12-E7AB-47B0-AA4A-4DEB7F5509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82706"/>
            <a:ext cx="7735712" cy="4351338"/>
          </a:xfrm>
        </p:spPr>
      </p:pic>
      <p:sp>
        <p:nvSpPr>
          <p:cNvPr id="27" name="Rectángulo 26">
            <a:extLst>
              <a:ext uri="{FF2B5EF4-FFF2-40B4-BE49-F238E27FC236}">
                <a16:creationId xmlns:a16="http://schemas.microsoft.com/office/drawing/2014/main" id="{911A7B9D-1904-4348-BA3A-1224A31285FE}"/>
              </a:ext>
            </a:extLst>
          </p:cNvPr>
          <p:cNvSpPr/>
          <p:nvPr/>
        </p:nvSpPr>
        <p:spPr>
          <a:xfrm>
            <a:off x="-24719" y="0"/>
            <a:ext cx="746077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8" name="Rectángulo: esquinas superiores redondeadas 27">
            <a:extLst>
              <a:ext uri="{FF2B5EF4-FFF2-40B4-BE49-F238E27FC236}">
                <a16:creationId xmlns:a16="http://schemas.microsoft.com/office/drawing/2014/main" id="{20933964-6D7C-40AD-A1C5-1E54746800F1}"/>
              </a:ext>
            </a:extLst>
          </p:cNvPr>
          <p:cNvSpPr/>
          <p:nvPr/>
        </p:nvSpPr>
        <p:spPr>
          <a:xfrm rot="16200000" flipH="1">
            <a:off x="-79842" y="167188"/>
            <a:ext cx="830239" cy="746077"/>
          </a:xfrm>
          <a:prstGeom prst="round2SameRect">
            <a:avLst/>
          </a:prstGeom>
          <a:solidFill>
            <a:srgbClr val="37526D"/>
          </a:solidFill>
          <a:ln>
            <a:solidFill>
              <a:srgbClr val="3752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29" name="Rectángulo: esquinas superiores redondeadas 28">
            <a:extLst>
              <a:ext uri="{FF2B5EF4-FFF2-40B4-BE49-F238E27FC236}">
                <a16:creationId xmlns:a16="http://schemas.microsoft.com/office/drawing/2014/main" id="{FED65915-BEF1-4039-B4D4-B32FDA02EE83}"/>
              </a:ext>
            </a:extLst>
          </p:cNvPr>
          <p:cNvSpPr/>
          <p:nvPr/>
        </p:nvSpPr>
        <p:spPr>
          <a:xfrm rot="16200000" flipH="1">
            <a:off x="-66800" y="1120262"/>
            <a:ext cx="830239" cy="746077"/>
          </a:xfrm>
          <a:prstGeom prst="round2SameRect">
            <a:avLst/>
          </a:prstGeom>
          <a:solidFill>
            <a:srgbClr val="22938C"/>
          </a:solidFill>
          <a:ln>
            <a:solidFill>
              <a:srgbClr val="2293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0" name="Rectángulo: esquinas superiores redondeadas 29">
            <a:extLst>
              <a:ext uri="{FF2B5EF4-FFF2-40B4-BE49-F238E27FC236}">
                <a16:creationId xmlns:a16="http://schemas.microsoft.com/office/drawing/2014/main" id="{3B621961-2EEF-4736-BAB8-F889ED31127E}"/>
              </a:ext>
            </a:extLst>
          </p:cNvPr>
          <p:cNvSpPr/>
          <p:nvPr/>
        </p:nvSpPr>
        <p:spPr>
          <a:xfrm rot="16200000" flipH="1">
            <a:off x="-66800" y="2077880"/>
            <a:ext cx="830239" cy="746077"/>
          </a:xfrm>
          <a:prstGeom prst="round2SameRect">
            <a:avLst/>
          </a:prstGeom>
          <a:solidFill>
            <a:srgbClr val="6D9DC5"/>
          </a:solidFill>
          <a:ln>
            <a:solidFill>
              <a:srgbClr val="6D9D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1" name="Rectángulo: esquinas superiores redondeadas 30">
            <a:extLst>
              <a:ext uri="{FF2B5EF4-FFF2-40B4-BE49-F238E27FC236}">
                <a16:creationId xmlns:a16="http://schemas.microsoft.com/office/drawing/2014/main" id="{448CB3E5-4CAB-46D2-82C5-068AF449B7B0}"/>
              </a:ext>
            </a:extLst>
          </p:cNvPr>
          <p:cNvSpPr/>
          <p:nvPr/>
        </p:nvSpPr>
        <p:spPr>
          <a:xfrm rot="16200000" flipH="1">
            <a:off x="-66800" y="3035498"/>
            <a:ext cx="830239" cy="746077"/>
          </a:xfrm>
          <a:prstGeom prst="round2SameRect">
            <a:avLst/>
          </a:prstGeom>
          <a:solidFill>
            <a:srgbClr val="9FD4DA"/>
          </a:solidFill>
          <a:ln>
            <a:solidFill>
              <a:srgbClr val="9FD4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2" name="Rectángulo: esquinas superiores redondeadas 31">
            <a:extLst>
              <a:ext uri="{FF2B5EF4-FFF2-40B4-BE49-F238E27FC236}">
                <a16:creationId xmlns:a16="http://schemas.microsoft.com/office/drawing/2014/main" id="{116C0950-A783-4CFB-A69B-60985CC07E5B}"/>
              </a:ext>
            </a:extLst>
          </p:cNvPr>
          <p:cNvSpPr/>
          <p:nvPr/>
        </p:nvSpPr>
        <p:spPr>
          <a:xfrm rot="16200000" flipH="1">
            <a:off x="-66800" y="3988571"/>
            <a:ext cx="830239" cy="746077"/>
          </a:xfrm>
          <a:prstGeom prst="round2SameRect">
            <a:avLst/>
          </a:prstGeom>
          <a:solidFill>
            <a:srgbClr val="DDA244"/>
          </a:solidFill>
          <a:ln>
            <a:solidFill>
              <a:srgbClr val="DDA2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3" name="Rectángulo 32">
            <a:extLst>
              <a:ext uri="{FF2B5EF4-FFF2-40B4-BE49-F238E27FC236}">
                <a16:creationId xmlns:a16="http://schemas.microsoft.com/office/drawing/2014/main" id="{AE3F3385-D5B0-41C1-9482-F543BD3DA955}"/>
              </a:ext>
            </a:extLst>
          </p:cNvPr>
          <p:cNvSpPr/>
          <p:nvPr/>
        </p:nvSpPr>
        <p:spPr>
          <a:xfrm>
            <a:off x="11445922" y="0"/>
            <a:ext cx="746077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grpSp>
        <p:nvGrpSpPr>
          <p:cNvPr id="37" name="Grupo 36">
            <a:extLst>
              <a:ext uri="{FF2B5EF4-FFF2-40B4-BE49-F238E27FC236}">
                <a16:creationId xmlns:a16="http://schemas.microsoft.com/office/drawing/2014/main" id="{B6A48E5E-564A-4940-AA6E-BF9BD58B92D5}"/>
              </a:ext>
            </a:extLst>
          </p:cNvPr>
          <p:cNvGrpSpPr/>
          <p:nvPr/>
        </p:nvGrpSpPr>
        <p:grpSpPr>
          <a:xfrm>
            <a:off x="11432873" y="5852641"/>
            <a:ext cx="746082" cy="830239"/>
            <a:chOff x="11445912" y="5852641"/>
            <a:chExt cx="746082" cy="830239"/>
          </a:xfrm>
        </p:grpSpPr>
        <p:sp>
          <p:nvSpPr>
            <p:cNvPr id="38" name="Rectángulo: esquinas superiores redondeadas 37">
              <a:extLst>
                <a:ext uri="{FF2B5EF4-FFF2-40B4-BE49-F238E27FC236}">
                  <a16:creationId xmlns:a16="http://schemas.microsoft.com/office/drawing/2014/main" id="{C396386D-14B2-43C3-A4D8-B3C18C8ECF55}"/>
                </a:ext>
              </a:extLst>
            </p:cNvPr>
            <p:cNvSpPr/>
            <p:nvPr/>
          </p:nvSpPr>
          <p:spPr>
            <a:xfrm rot="5400000">
              <a:off x="11403836" y="5894722"/>
              <a:ext cx="830239" cy="746077"/>
            </a:xfrm>
            <a:prstGeom prst="round2SameRect">
              <a:avLst/>
            </a:prstGeom>
            <a:solidFill>
              <a:srgbClr val="F1C2A6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39" name="Imagen 38" descr="Icono&#10;&#10;Descripción generada automáticamente">
              <a:hlinkClick r:id="rId3" action="ppaction://hlinksldjump"/>
              <a:extLst>
                <a:ext uri="{FF2B5EF4-FFF2-40B4-BE49-F238E27FC236}">
                  <a16:creationId xmlns:a16="http://schemas.microsoft.com/office/drawing/2014/main" id="{863ADE75-D387-4FCF-BBE5-2F00E5934D7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5912" y="5895160"/>
              <a:ext cx="745200" cy="745200"/>
            </a:xfrm>
            <a:prstGeom prst="rect">
              <a:avLst/>
            </a:prstGeom>
          </p:spPr>
        </p:pic>
      </p:grpSp>
      <p:sp>
        <p:nvSpPr>
          <p:cNvPr id="40" name="Rectángulo: esquinas superiores redondeadas 39">
            <a:extLst>
              <a:ext uri="{FF2B5EF4-FFF2-40B4-BE49-F238E27FC236}">
                <a16:creationId xmlns:a16="http://schemas.microsoft.com/office/drawing/2014/main" id="{599EA934-F66A-402E-B88D-32787AB59E3E}"/>
              </a:ext>
            </a:extLst>
          </p:cNvPr>
          <p:cNvSpPr/>
          <p:nvPr/>
        </p:nvSpPr>
        <p:spPr>
          <a:xfrm rot="16200000" flipH="1">
            <a:off x="-66800" y="4941644"/>
            <a:ext cx="830239" cy="746077"/>
          </a:xfrm>
          <a:prstGeom prst="round2SameRect">
            <a:avLst/>
          </a:prstGeom>
          <a:solidFill>
            <a:srgbClr val="DEC067"/>
          </a:solidFill>
          <a:ln>
            <a:solidFill>
              <a:srgbClr val="DEC06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7072863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D6CFE43-82B6-4F21-868D-B744446FDF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1700" y="292565"/>
            <a:ext cx="10134600" cy="1325563"/>
          </a:xfrm>
        </p:spPr>
        <p:txBody>
          <a:bodyPr/>
          <a:lstStyle/>
          <a:p>
            <a:r>
              <a:rPr lang="es-ES" b="1" dirty="0">
                <a:latin typeface="Bebas Neue" panose="020B0606020202050201" pitchFamily="34" charset="0"/>
              </a:rPr>
              <a:t>Control de versión de las pruebas con el código</a:t>
            </a:r>
            <a:endParaRPr lang="es-AR" b="1" dirty="0">
              <a:latin typeface="Bebas Neue" panose="020B0606020202050201" pitchFamily="34" charset="0"/>
            </a:endParaRPr>
          </a:p>
        </p:txBody>
      </p:sp>
      <p:sp>
        <p:nvSpPr>
          <p:cNvPr id="26" name="Rectángulo 25">
            <a:extLst>
              <a:ext uri="{FF2B5EF4-FFF2-40B4-BE49-F238E27FC236}">
                <a16:creationId xmlns:a16="http://schemas.microsoft.com/office/drawing/2014/main" id="{62EED429-23C9-4D3E-BA98-CE556B538D9F}"/>
              </a:ext>
            </a:extLst>
          </p:cNvPr>
          <p:cNvSpPr/>
          <p:nvPr/>
        </p:nvSpPr>
        <p:spPr>
          <a:xfrm>
            <a:off x="-24719" y="0"/>
            <a:ext cx="746077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7" name="Rectángulo: esquinas superiores redondeadas 26">
            <a:extLst>
              <a:ext uri="{FF2B5EF4-FFF2-40B4-BE49-F238E27FC236}">
                <a16:creationId xmlns:a16="http://schemas.microsoft.com/office/drawing/2014/main" id="{01177973-DAB7-4BE1-A686-74E2B4337FA3}"/>
              </a:ext>
            </a:extLst>
          </p:cNvPr>
          <p:cNvSpPr/>
          <p:nvPr/>
        </p:nvSpPr>
        <p:spPr>
          <a:xfrm rot="16200000" flipH="1">
            <a:off x="-79842" y="167188"/>
            <a:ext cx="830239" cy="746077"/>
          </a:xfrm>
          <a:prstGeom prst="round2SameRect">
            <a:avLst/>
          </a:prstGeom>
          <a:solidFill>
            <a:srgbClr val="37526D"/>
          </a:solidFill>
          <a:ln>
            <a:solidFill>
              <a:srgbClr val="3752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28" name="Rectángulo: esquinas superiores redondeadas 27">
            <a:extLst>
              <a:ext uri="{FF2B5EF4-FFF2-40B4-BE49-F238E27FC236}">
                <a16:creationId xmlns:a16="http://schemas.microsoft.com/office/drawing/2014/main" id="{10D2659F-499F-4426-8A38-CBF5CD708A9F}"/>
              </a:ext>
            </a:extLst>
          </p:cNvPr>
          <p:cNvSpPr/>
          <p:nvPr/>
        </p:nvSpPr>
        <p:spPr>
          <a:xfrm rot="16200000" flipH="1">
            <a:off x="-66800" y="1120262"/>
            <a:ext cx="830239" cy="746077"/>
          </a:xfrm>
          <a:prstGeom prst="round2SameRect">
            <a:avLst/>
          </a:prstGeom>
          <a:solidFill>
            <a:srgbClr val="22938C"/>
          </a:solidFill>
          <a:ln>
            <a:solidFill>
              <a:srgbClr val="2293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9" name="Rectángulo: esquinas superiores redondeadas 28">
            <a:extLst>
              <a:ext uri="{FF2B5EF4-FFF2-40B4-BE49-F238E27FC236}">
                <a16:creationId xmlns:a16="http://schemas.microsoft.com/office/drawing/2014/main" id="{B5C80683-DE9D-42B9-A655-D9250A779F72}"/>
              </a:ext>
            </a:extLst>
          </p:cNvPr>
          <p:cNvSpPr/>
          <p:nvPr/>
        </p:nvSpPr>
        <p:spPr>
          <a:xfrm rot="16200000" flipH="1">
            <a:off x="-66800" y="2077880"/>
            <a:ext cx="830239" cy="746077"/>
          </a:xfrm>
          <a:prstGeom prst="round2SameRect">
            <a:avLst/>
          </a:prstGeom>
          <a:solidFill>
            <a:srgbClr val="6D9DC5"/>
          </a:solidFill>
          <a:ln>
            <a:solidFill>
              <a:srgbClr val="6D9D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0" name="Rectángulo: esquinas superiores redondeadas 29">
            <a:extLst>
              <a:ext uri="{FF2B5EF4-FFF2-40B4-BE49-F238E27FC236}">
                <a16:creationId xmlns:a16="http://schemas.microsoft.com/office/drawing/2014/main" id="{FEDD8AE2-CE35-41F4-B92B-C892E8024700}"/>
              </a:ext>
            </a:extLst>
          </p:cNvPr>
          <p:cNvSpPr/>
          <p:nvPr/>
        </p:nvSpPr>
        <p:spPr>
          <a:xfrm rot="16200000" flipH="1">
            <a:off x="-66800" y="3035498"/>
            <a:ext cx="830239" cy="746077"/>
          </a:xfrm>
          <a:prstGeom prst="round2SameRect">
            <a:avLst/>
          </a:prstGeom>
          <a:solidFill>
            <a:srgbClr val="9FD4DA"/>
          </a:solidFill>
          <a:ln>
            <a:solidFill>
              <a:srgbClr val="9FD4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1" name="Rectángulo: esquinas superiores redondeadas 30">
            <a:extLst>
              <a:ext uri="{FF2B5EF4-FFF2-40B4-BE49-F238E27FC236}">
                <a16:creationId xmlns:a16="http://schemas.microsoft.com/office/drawing/2014/main" id="{67391489-36F7-4C28-805E-90FBADEA94F0}"/>
              </a:ext>
            </a:extLst>
          </p:cNvPr>
          <p:cNvSpPr/>
          <p:nvPr/>
        </p:nvSpPr>
        <p:spPr>
          <a:xfrm rot="16200000" flipH="1">
            <a:off x="-66800" y="3988571"/>
            <a:ext cx="830239" cy="746077"/>
          </a:xfrm>
          <a:prstGeom prst="round2SameRect">
            <a:avLst/>
          </a:prstGeom>
          <a:solidFill>
            <a:srgbClr val="DDA244"/>
          </a:solidFill>
          <a:ln>
            <a:solidFill>
              <a:srgbClr val="DDA2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2" name="Rectángulo: esquinas superiores redondeadas 31">
            <a:extLst>
              <a:ext uri="{FF2B5EF4-FFF2-40B4-BE49-F238E27FC236}">
                <a16:creationId xmlns:a16="http://schemas.microsoft.com/office/drawing/2014/main" id="{352D32B2-C55E-49BE-B4CA-41DD931F1EBC}"/>
              </a:ext>
            </a:extLst>
          </p:cNvPr>
          <p:cNvSpPr/>
          <p:nvPr/>
        </p:nvSpPr>
        <p:spPr>
          <a:xfrm rot="16200000" flipH="1">
            <a:off x="-66800" y="4941644"/>
            <a:ext cx="830239" cy="746077"/>
          </a:xfrm>
          <a:prstGeom prst="round2SameRect">
            <a:avLst/>
          </a:prstGeom>
          <a:solidFill>
            <a:srgbClr val="DEC067"/>
          </a:solidFill>
          <a:ln>
            <a:solidFill>
              <a:srgbClr val="DEC06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3" name="Rectángulo 32">
            <a:extLst>
              <a:ext uri="{FF2B5EF4-FFF2-40B4-BE49-F238E27FC236}">
                <a16:creationId xmlns:a16="http://schemas.microsoft.com/office/drawing/2014/main" id="{ADE16C8D-514C-403E-8876-5BF0DF3EB97D}"/>
              </a:ext>
            </a:extLst>
          </p:cNvPr>
          <p:cNvSpPr/>
          <p:nvPr/>
        </p:nvSpPr>
        <p:spPr>
          <a:xfrm>
            <a:off x="11445922" y="0"/>
            <a:ext cx="746077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grpSp>
        <p:nvGrpSpPr>
          <p:cNvPr id="34" name="Grupo 33">
            <a:extLst>
              <a:ext uri="{FF2B5EF4-FFF2-40B4-BE49-F238E27FC236}">
                <a16:creationId xmlns:a16="http://schemas.microsoft.com/office/drawing/2014/main" id="{E85A30B2-FF56-4440-95E0-67436A83D0E9}"/>
              </a:ext>
            </a:extLst>
          </p:cNvPr>
          <p:cNvGrpSpPr/>
          <p:nvPr/>
        </p:nvGrpSpPr>
        <p:grpSpPr>
          <a:xfrm>
            <a:off x="11432873" y="5852641"/>
            <a:ext cx="746082" cy="830239"/>
            <a:chOff x="11445912" y="5852641"/>
            <a:chExt cx="746082" cy="830239"/>
          </a:xfrm>
        </p:grpSpPr>
        <p:sp>
          <p:nvSpPr>
            <p:cNvPr id="35" name="Rectángulo: esquinas superiores redondeadas 34">
              <a:extLst>
                <a:ext uri="{FF2B5EF4-FFF2-40B4-BE49-F238E27FC236}">
                  <a16:creationId xmlns:a16="http://schemas.microsoft.com/office/drawing/2014/main" id="{64813517-5824-47CF-BD1E-6C0F51F22FF9}"/>
                </a:ext>
              </a:extLst>
            </p:cNvPr>
            <p:cNvSpPr/>
            <p:nvPr/>
          </p:nvSpPr>
          <p:spPr>
            <a:xfrm rot="5400000">
              <a:off x="11403836" y="5894722"/>
              <a:ext cx="830239" cy="746077"/>
            </a:xfrm>
            <a:prstGeom prst="round2SameRect">
              <a:avLst/>
            </a:prstGeom>
            <a:solidFill>
              <a:srgbClr val="F1C2A6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36" name="Imagen 35" descr="Icono&#10;&#10;Descripción generada automáticamente">
              <a:hlinkClick r:id="rId2" action="ppaction://hlinksldjump"/>
              <a:extLst>
                <a:ext uri="{FF2B5EF4-FFF2-40B4-BE49-F238E27FC236}">
                  <a16:creationId xmlns:a16="http://schemas.microsoft.com/office/drawing/2014/main" id="{3E6CA328-2CC1-400E-B62C-DEB1EF81359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5912" y="5895160"/>
              <a:ext cx="745200" cy="745200"/>
            </a:xfrm>
            <a:prstGeom prst="rect">
              <a:avLst/>
            </a:prstGeom>
          </p:spPr>
        </p:pic>
      </p:grpSp>
      <p:pic>
        <p:nvPicPr>
          <p:cNvPr id="7" name="Marcador de contenido 6">
            <a:extLst>
              <a:ext uri="{FF2B5EF4-FFF2-40B4-BE49-F238E27FC236}">
                <a16:creationId xmlns:a16="http://schemas.microsoft.com/office/drawing/2014/main" id="{75AF9E56-820E-4B5C-92E0-1AA33A6AF5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779580" y="1833907"/>
            <a:ext cx="8378839" cy="4225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4894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551E21C-610E-45DE-BA4C-C68CD74720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9137" y="623956"/>
            <a:ext cx="3610691" cy="662782"/>
          </a:xfrm>
        </p:spPr>
        <p:txBody>
          <a:bodyPr>
            <a:normAutofit/>
          </a:bodyPr>
          <a:lstStyle/>
          <a:p>
            <a:r>
              <a:rPr lang="es-AR" sz="4000" dirty="0">
                <a:latin typeface="Bahnschrift Condensed" panose="020B0502040204020203" pitchFamily="34" charset="0"/>
              </a:rPr>
              <a:t>Jerarquía de código</a:t>
            </a:r>
          </a:p>
        </p:txBody>
      </p:sp>
      <p:sp>
        <p:nvSpPr>
          <p:cNvPr id="33" name="Rectángulo 32">
            <a:extLst>
              <a:ext uri="{FF2B5EF4-FFF2-40B4-BE49-F238E27FC236}">
                <a16:creationId xmlns:a16="http://schemas.microsoft.com/office/drawing/2014/main" id="{760ADC7E-6B0D-4E0B-AB27-74E103618006}"/>
              </a:ext>
            </a:extLst>
          </p:cNvPr>
          <p:cNvSpPr/>
          <p:nvPr/>
        </p:nvSpPr>
        <p:spPr>
          <a:xfrm>
            <a:off x="11445922" y="0"/>
            <a:ext cx="746077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7" name="Rectángulo 36">
            <a:extLst>
              <a:ext uri="{FF2B5EF4-FFF2-40B4-BE49-F238E27FC236}">
                <a16:creationId xmlns:a16="http://schemas.microsoft.com/office/drawing/2014/main" id="{FF16D382-8195-4FAD-B888-B2185E7FA3F1}"/>
              </a:ext>
            </a:extLst>
          </p:cNvPr>
          <p:cNvSpPr/>
          <p:nvPr/>
        </p:nvSpPr>
        <p:spPr>
          <a:xfrm>
            <a:off x="-24719" y="0"/>
            <a:ext cx="746077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8" name="Rectángulo: esquinas superiores redondeadas 37">
            <a:extLst>
              <a:ext uri="{FF2B5EF4-FFF2-40B4-BE49-F238E27FC236}">
                <a16:creationId xmlns:a16="http://schemas.microsoft.com/office/drawing/2014/main" id="{8848713E-1079-4F1E-8ED5-DF97DBFE04F8}"/>
              </a:ext>
            </a:extLst>
          </p:cNvPr>
          <p:cNvSpPr/>
          <p:nvPr/>
        </p:nvSpPr>
        <p:spPr>
          <a:xfrm rot="16200000" flipH="1">
            <a:off x="-79842" y="167188"/>
            <a:ext cx="830239" cy="746077"/>
          </a:xfrm>
          <a:prstGeom prst="round2SameRect">
            <a:avLst/>
          </a:prstGeom>
          <a:solidFill>
            <a:srgbClr val="37526D"/>
          </a:solidFill>
          <a:ln>
            <a:solidFill>
              <a:srgbClr val="3752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39" name="Rectángulo: esquinas superiores redondeadas 38">
            <a:extLst>
              <a:ext uri="{FF2B5EF4-FFF2-40B4-BE49-F238E27FC236}">
                <a16:creationId xmlns:a16="http://schemas.microsoft.com/office/drawing/2014/main" id="{AFF99046-B3F7-4A34-B0D9-1329468589F1}"/>
              </a:ext>
            </a:extLst>
          </p:cNvPr>
          <p:cNvSpPr/>
          <p:nvPr/>
        </p:nvSpPr>
        <p:spPr>
          <a:xfrm rot="16200000" flipH="1">
            <a:off x="-66800" y="1120262"/>
            <a:ext cx="830239" cy="746077"/>
          </a:xfrm>
          <a:prstGeom prst="round2SameRect">
            <a:avLst/>
          </a:prstGeom>
          <a:solidFill>
            <a:srgbClr val="22938C"/>
          </a:solidFill>
          <a:ln>
            <a:solidFill>
              <a:srgbClr val="2293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40" name="Rectángulo: esquinas superiores redondeadas 39">
            <a:extLst>
              <a:ext uri="{FF2B5EF4-FFF2-40B4-BE49-F238E27FC236}">
                <a16:creationId xmlns:a16="http://schemas.microsoft.com/office/drawing/2014/main" id="{2A5335FD-7083-4C41-9130-4DC657447747}"/>
              </a:ext>
            </a:extLst>
          </p:cNvPr>
          <p:cNvSpPr/>
          <p:nvPr/>
        </p:nvSpPr>
        <p:spPr>
          <a:xfrm rot="16200000" flipH="1">
            <a:off x="-66800" y="2077880"/>
            <a:ext cx="830239" cy="746077"/>
          </a:xfrm>
          <a:prstGeom prst="round2SameRect">
            <a:avLst/>
          </a:prstGeom>
          <a:solidFill>
            <a:srgbClr val="6D9DC5"/>
          </a:solidFill>
          <a:ln>
            <a:solidFill>
              <a:srgbClr val="6D9D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41" name="Rectángulo: esquinas superiores redondeadas 40">
            <a:extLst>
              <a:ext uri="{FF2B5EF4-FFF2-40B4-BE49-F238E27FC236}">
                <a16:creationId xmlns:a16="http://schemas.microsoft.com/office/drawing/2014/main" id="{5B10A506-3446-4176-A283-F06E41A0EA38}"/>
              </a:ext>
            </a:extLst>
          </p:cNvPr>
          <p:cNvSpPr/>
          <p:nvPr/>
        </p:nvSpPr>
        <p:spPr>
          <a:xfrm rot="16200000" flipH="1">
            <a:off x="-66800" y="3035498"/>
            <a:ext cx="830239" cy="746077"/>
          </a:xfrm>
          <a:prstGeom prst="round2SameRect">
            <a:avLst/>
          </a:prstGeom>
          <a:solidFill>
            <a:srgbClr val="9FD4DA"/>
          </a:solidFill>
          <a:ln>
            <a:solidFill>
              <a:srgbClr val="9FD4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42" name="Rectángulo: esquinas superiores redondeadas 41">
            <a:extLst>
              <a:ext uri="{FF2B5EF4-FFF2-40B4-BE49-F238E27FC236}">
                <a16:creationId xmlns:a16="http://schemas.microsoft.com/office/drawing/2014/main" id="{07278E03-90B0-46F9-AF72-E4C89D7F01E1}"/>
              </a:ext>
            </a:extLst>
          </p:cNvPr>
          <p:cNvSpPr/>
          <p:nvPr/>
        </p:nvSpPr>
        <p:spPr>
          <a:xfrm rot="16200000" flipH="1">
            <a:off x="-66800" y="3988571"/>
            <a:ext cx="830239" cy="746077"/>
          </a:xfrm>
          <a:prstGeom prst="round2SameRect">
            <a:avLst/>
          </a:prstGeom>
          <a:solidFill>
            <a:srgbClr val="DDA244"/>
          </a:solidFill>
          <a:ln>
            <a:solidFill>
              <a:srgbClr val="DDA2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43" name="Rectángulo: esquinas superiores redondeadas 42">
            <a:extLst>
              <a:ext uri="{FF2B5EF4-FFF2-40B4-BE49-F238E27FC236}">
                <a16:creationId xmlns:a16="http://schemas.microsoft.com/office/drawing/2014/main" id="{8EB16FC9-F81F-4EC4-BFE8-FAA13D276786}"/>
              </a:ext>
            </a:extLst>
          </p:cNvPr>
          <p:cNvSpPr/>
          <p:nvPr/>
        </p:nvSpPr>
        <p:spPr>
          <a:xfrm rot="16200000" flipH="1">
            <a:off x="-66800" y="4941644"/>
            <a:ext cx="830239" cy="746077"/>
          </a:xfrm>
          <a:prstGeom prst="round2SameRect">
            <a:avLst/>
          </a:prstGeom>
          <a:solidFill>
            <a:srgbClr val="DEC067"/>
          </a:solidFill>
          <a:ln>
            <a:solidFill>
              <a:srgbClr val="DEC06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44" name="Rectángulo: esquinas superiores redondeadas 43">
            <a:extLst>
              <a:ext uri="{FF2B5EF4-FFF2-40B4-BE49-F238E27FC236}">
                <a16:creationId xmlns:a16="http://schemas.microsoft.com/office/drawing/2014/main" id="{C40F5949-841E-44E0-9125-73001DE47E51}"/>
              </a:ext>
            </a:extLst>
          </p:cNvPr>
          <p:cNvSpPr/>
          <p:nvPr/>
        </p:nvSpPr>
        <p:spPr>
          <a:xfrm rot="16200000" flipH="1">
            <a:off x="-60278" y="5894717"/>
            <a:ext cx="830239" cy="746077"/>
          </a:xfrm>
          <a:prstGeom prst="round2SameRect">
            <a:avLst/>
          </a:prstGeom>
          <a:solidFill>
            <a:srgbClr val="F1C2A6"/>
          </a:solidFill>
          <a:ln>
            <a:solidFill>
              <a:srgbClr val="F1C2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7" name="Marcador de contenido 6">
            <a:extLst>
              <a:ext uri="{FF2B5EF4-FFF2-40B4-BE49-F238E27FC236}">
                <a16:creationId xmlns:a16="http://schemas.microsoft.com/office/drawing/2014/main" id="{DBE48BC8-7CB9-4AF7-8C69-5AFE2224BA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54258" y="636482"/>
            <a:ext cx="5283484" cy="5597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8917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D9F446-DB53-4808-B56F-B303C5D5C7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4279" y="477785"/>
            <a:ext cx="7548280" cy="955122"/>
          </a:xfrm>
        </p:spPr>
        <p:txBody>
          <a:bodyPr/>
          <a:lstStyle/>
          <a:p>
            <a:r>
              <a:rPr lang="es-AR" b="1" dirty="0">
                <a:latin typeface="Bebas Neue" panose="020B0606020202050201" pitchFamily="34" charset="0"/>
              </a:rPr>
              <a:t>Testing Tradicional vs Testing Ágil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DCA738EF-E8BC-412C-997F-D95FB5F6E00B}"/>
              </a:ext>
            </a:extLst>
          </p:cNvPr>
          <p:cNvSpPr/>
          <p:nvPr/>
        </p:nvSpPr>
        <p:spPr>
          <a:xfrm>
            <a:off x="11445922" y="0"/>
            <a:ext cx="746077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B3E28243-3C04-4A50-B53B-08AFEC7415BD}"/>
              </a:ext>
            </a:extLst>
          </p:cNvPr>
          <p:cNvGrpSpPr/>
          <p:nvPr/>
        </p:nvGrpSpPr>
        <p:grpSpPr>
          <a:xfrm>
            <a:off x="11440459" y="2035799"/>
            <a:ext cx="751541" cy="830239"/>
            <a:chOff x="11440459" y="2035799"/>
            <a:chExt cx="751541" cy="830239"/>
          </a:xfrm>
        </p:grpSpPr>
        <p:sp>
          <p:nvSpPr>
            <p:cNvPr id="10" name="Rectángulo: esquinas superiores redondeadas 9">
              <a:extLst>
                <a:ext uri="{FF2B5EF4-FFF2-40B4-BE49-F238E27FC236}">
                  <a16:creationId xmlns:a16="http://schemas.microsoft.com/office/drawing/2014/main" id="{BB4DBE21-EC6D-43E1-A261-8D3D433480A3}"/>
                </a:ext>
              </a:extLst>
            </p:cNvPr>
            <p:cNvSpPr/>
            <p:nvPr/>
          </p:nvSpPr>
          <p:spPr>
            <a:xfrm rot="5400000">
              <a:off x="11403842" y="2077880"/>
              <a:ext cx="830239" cy="746077"/>
            </a:xfrm>
            <a:prstGeom prst="round2SameRect">
              <a:avLst/>
            </a:prstGeom>
            <a:solidFill>
              <a:srgbClr val="6D9DC5"/>
            </a:solidFill>
            <a:ln>
              <a:solidFill>
                <a:srgbClr val="6D9D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11" name="Imagen 10" descr="Texto&#10;&#10;Descripción generada automáticamente">
              <a:hlinkClick r:id="rId2" action="ppaction://hlinksldjump"/>
              <a:extLst>
                <a:ext uri="{FF2B5EF4-FFF2-40B4-BE49-F238E27FC236}">
                  <a16:creationId xmlns:a16="http://schemas.microsoft.com/office/drawing/2014/main" id="{D4CC4485-DB5D-423A-96B0-41E7F9D8F5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0459" y="2078318"/>
              <a:ext cx="745200" cy="745200"/>
            </a:xfrm>
            <a:prstGeom prst="rect">
              <a:avLst/>
            </a:prstGeom>
          </p:spPr>
        </p:pic>
      </p:grpSp>
      <p:grpSp>
        <p:nvGrpSpPr>
          <p:cNvPr id="12" name="Grupo 11">
            <a:extLst>
              <a:ext uri="{FF2B5EF4-FFF2-40B4-BE49-F238E27FC236}">
                <a16:creationId xmlns:a16="http://schemas.microsoft.com/office/drawing/2014/main" id="{8C6A6B01-E36B-480B-B130-E3090F20CACF}"/>
              </a:ext>
            </a:extLst>
          </p:cNvPr>
          <p:cNvGrpSpPr/>
          <p:nvPr/>
        </p:nvGrpSpPr>
        <p:grpSpPr>
          <a:xfrm>
            <a:off x="11433755" y="3946491"/>
            <a:ext cx="758245" cy="830239"/>
            <a:chOff x="11433755" y="3946491"/>
            <a:chExt cx="758245" cy="830239"/>
          </a:xfrm>
        </p:grpSpPr>
        <p:sp>
          <p:nvSpPr>
            <p:cNvPr id="13" name="Rectángulo: esquinas superiores redondeadas 12">
              <a:extLst>
                <a:ext uri="{FF2B5EF4-FFF2-40B4-BE49-F238E27FC236}">
                  <a16:creationId xmlns:a16="http://schemas.microsoft.com/office/drawing/2014/main" id="{DDA5D6EC-7765-4E5F-A199-A756C0BC49EB}"/>
                </a:ext>
              </a:extLst>
            </p:cNvPr>
            <p:cNvSpPr/>
            <p:nvPr/>
          </p:nvSpPr>
          <p:spPr>
            <a:xfrm rot="5400000">
              <a:off x="11403842" y="3988572"/>
              <a:ext cx="830239" cy="746077"/>
            </a:xfrm>
            <a:prstGeom prst="round2SameRect">
              <a:avLst/>
            </a:prstGeom>
            <a:solidFill>
              <a:srgbClr val="DDA244"/>
            </a:solidFill>
            <a:ln>
              <a:solidFill>
                <a:srgbClr val="DDA24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14" name="Imagen 13" descr="Icono&#10;&#10;Descripción generada automáticamente">
              <a:hlinkClick r:id="rId4" action="ppaction://hlinksldjump"/>
              <a:extLst>
                <a:ext uri="{FF2B5EF4-FFF2-40B4-BE49-F238E27FC236}">
                  <a16:creationId xmlns:a16="http://schemas.microsoft.com/office/drawing/2014/main" id="{C05106F5-A567-4F7E-8967-F6DD80C7F31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3755" y="3984468"/>
              <a:ext cx="745200" cy="745200"/>
            </a:xfrm>
            <a:prstGeom prst="rect">
              <a:avLst/>
            </a:prstGeom>
          </p:spPr>
        </p:pic>
      </p:grpSp>
      <p:grpSp>
        <p:nvGrpSpPr>
          <p:cNvPr id="15" name="Grupo 14">
            <a:extLst>
              <a:ext uri="{FF2B5EF4-FFF2-40B4-BE49-F238E27FC236}">
                <a16:creationId xmlns:a16="http://schemas.microsoft.com/office/drawing/2014/main" id="{792A88CB-119A-4B56-8E23-E130B81AA7B1}"/>
              </a:ext>
            </a:extLst>
          </p:cNvPr>
          <p:cNvGrpSpPr/>
          <p:nvPr/>
        </p:nvGrpSpPr>
        <p:grpSpPr>
          <a:xfrm>
            <a:off x="11440459" y="4899566"/>
            <a:ext cx="751536" cy="830239"/>
            <a:chOff x="11440459" y="4899566"/>
            <a:chExt cx="751536" cy="830239"/>
          </a:xfrm>
        </p:grpSpPr>
        <p:sp>
          <p:nvSpPr>
            <p:cNvPr id="16" name="Rectángulo: esquinas superiores redondeadas 15">
              <a:extLst>
                <a:ext uri="{FF2B5EF4-FFF2-40B4-BE49-F238E27FC236}">
                  <a16:creationId xmlns:a16="http://schemas.microsoft.com/office/drawing/2014/main" id="{2E54F3C5-6A3E-49BC-92D8-7BEC8D3EB41D}"/>
                </a:ext>
              </a:extLst>
            </p:cNvPr>
            <p:cNvSpPr/>
            <p:nvPr/>
          </p:nvSpPr>
          <p:spPr>
            <a:xfrm rot="5400000">
              <a:off x="11403837" y="4941647"/>
              <a:ext cx="830239" cy="746077"/>
            </a:xfrm>
            <a:prstGeom prst="round2SameRect">
              <a:avLst/>
            </a:prstGeom>
            <a:solidFill>
              <a:srgbClr val="DEC067"/>
            </a:solidFill>
            <a:ln>
              <a:solidFill>
                <a:srgbClr val="DEC06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17" name="Imagen 16" descr="Icono&#10;&#10;Descripción generada automáticamente">
              <a:hlinkClick r:id="rId6" action="ppaction://hlinksldjump"/>
              <a:extLst>
                <a:ext uri="{FF2B5EF4-FFF2-40B4-BE49-F238E27FC236}">
                  <a16:creationId xmlns:a16="http://schemas.microsoft.com/office/drawing/2014/main" id="{AC22EEDE-56DE-4BFD-B3F9-DA6396AB84C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0459" y="4959598"/>
              <a:ext cx="745200" cy="745200"/>
            </a:xfrm>
            <a:prstGeom prst="rect">
              <a:avLst/>
            </a:prstGeom>
          </p:spPr>
        </p:pic>
      </p:grpSp>
      <p:grpSp>
        <p:nvGrpSpPr>
          <p:cNvPr id="18" name="Grupo 17">
            <a:extLst>
              <a:ext uri="{FF2B5EF4-FFF2-40B4-BE49-F238E27FC236}">
                <a16:creationId xmlns:a16="http://schemas.microsoft.com/office/drawing/2014/main" id="{A1E38963-9C62-4F49-9524-5A5DB1B90FD7}"/>
              </a:ext>
            </a:extLst>
          </p:cNvPr>
          <p:cNvGrpSpPr/>
          <p:nvPr/>
        </p:nvGrpSpPr>
        <p:grpSpPr>
          <a:xfrm>
            <a:off x="11440459" y="1080453"/>
            <a:ext cx="751541" cy="830239"/>
            <a:chOff x="11440459" y="1080453"/>
            <a:chExt cx="751541" cy="830239"/>
          </a:xfrm>
        </p:grpSpPr>
        <p:sp>
          <p:nvSpPr>
            <p:cNvPr id="19" name="Rectángulo: esquinas superiores redondeadas 18">
              <a:extLst>
                <a:ext uri="{FF2B5EF4-FFF2-40B4-BE49-F238E27FC236}">
                  <a16:creationId xmlns:a16="http://schemas.microsoft.com/office/drawing/2014/main" id="{8313BCA5-BD3B-4AE8-8BC2-AA4833DB43BF}"/>
                </a:ext>
              </a:extLst>
            </p:cNvPr>
            <p:cNvSpPr/>
            <p:nvPr/>
          </p:nvSpPr>
          <p:spPr>
            <a:xfrm rot="5400000">
              <a:off x="11403842" y="1122534"/>
              <a:ext cx="830239" cy="746077"/>
            </a:xfrm>
            <a:prstGeom prst="round2SameRect">
              <a:avLst/>
            </a:prstGeom>
            <a:solidFill>
              <a:srgbClr val="22938C"/>
            </a:solidFill>
            <a:ln>
              <a:solidFill>
                <a:srgbClr val="2293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20" name="Imagen 19" descr="Icono&#10;&#10;Descripción generada automáticamente">
              <a:hlinkClick r:id="rId8" action="ppaction://hlinksldjump"/>
              <a:extLst>
                <a:ext uri="{FF2B5EF4-FFF2-40B4-BE49-F238E27FC236}">
                  <a16:creationId xmlns:a16="http://schemas.microsoft.com/office/drawing/2014/main" id="{E6C6CE1D-9A47-486D-9987-A5B62959EBC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0459" y="1120701"/>
              <a:ext cx="745200" cy="745200"/>
            </a:xfrm>
            <a:prstGeom prst="rect">
              <a:avLst/>
            </a:prstGeom>
          </p:spPr>
        </p:pic>
      </p:grpSp>
      <p:grpSp>
        <p:nvGrpSpPr>
          <p:cNvPr id="21" name="Grupo 20">
            <a:extLst>
              <a:ext uri="{FF2B5EF4-FFF2-40B4-BE49-F238E27FC236}">
                <a16:creationId xmlns:a16="http://schemas.microsoft.com/office/drawing/2014/main" id="{A62A5992-8F07-4E65-9540-2D7BB7C06E21}"/>
              </a:ext>
            </a:extLst>
          </p:cNvPr>
          <p:cNvGrpSpPr/>
          <p:nvPr/>
        </p:nvGrpSpPr>
        <p:grpSpPr>
          <a:xfrm>
            <a:off x="11445919" y="2991145"/>
            <a:ext cx="746081" cy="830239"/>
            <a:chOff x="11445919" y="2991145"/>
            <a:chExt cx="746081" cy="830239"/>
          </a:xfrm>
        </p:grpSpPr>
        <p:sp>
          <p:nvSpPr>
            <p:cNvPr id="22" name="Rectángulo: esquinas superiores redondeadas 21">
              <a:extLst>
                <a:ext uri="{FF2B5EF4-FFF2-40B4-BE49-F238E27FC236}">
                  <a16:creationId xmlns:a16="http://schemas.microsoft.com/office/drawing/2014/main" id="{3164A28A-9378-4CB3-B3FB-D030334A8614}"/>
                </a:ext>
              </a:extLst>
            </p:cNvPr>
            <p:cNvSpPr/>
            <p:nvPr/>
          </p:nvSpPr>
          <p:spPr>
            <a:xfrm rot="5400000">
              <a:off x="11403838" y="3033226"/>
              <a:ext cx="830239" cy="746077"/>
            </a:xfrm>
            <a:prstGeom prst="round2SameRect">
              <a:avLst/>
            </a:prstGeom>
            <a:solidFill>
              <a:srgbClr val="9FD4DA"/>
            </a:solidFill>
            <a:ln>
              <a:solidFill>
                <a:srgbClr val="9FD4D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23" name="Imagen 22" descr="Icono&#10;&#10;Descripción generada automáticamente">
              <a:hlinkClick r:id="rId10" action="ppaction://hlinksldjump"/>
              <a:extLst>
                <a:ext uri="{FF2B5EF4-FFF2-40B4-BE49-F238E27FC236}">
                  <a16:creationId xmlns:a16="http://schemas.microsoft.com/office/drawing/2014/main" id="{B747972F-594A-4A65-B1B2-EF92B7D308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6800" y="3056400"/>
              <a:ext cx="745200" cy="745200"/>
            </a:xfrm>
            <a:prstGeom prst="rect">
              <a:avLst/>
            </a:prstGeom>
          </p:spPr>
        </p:pic>
      </p:grpSp>
      <p:grpSp>
        <p:nvGrpSpPr>
          <p:cNvPr id="24" name="Grupo 23">
            <a:extLst>
              <a:ext uri="{FF2B5EF4-FFF2-40B4-BE49-F238E27FC236}">
                <a16:creationId xmlns:a16="http://schemas.microsoft.com/office/drawing/2014/main" id="{4F687692-4099-4E73-9915-59A69115F86A}"/>
              </a:ext>
            </a:extLst>
          </p:cNvPr>
          <p:cNvGrpSpPr/>
          <p:nvPr/>
        </p:nvGrpSpPr>
        <p:grpSpPr>
          <a:xfrm>
            <a:off x="11432873" y="5852641"/>
            <a:ext cx="746082" cy="830239"/>
            <a:chOff x="11445912" y="5852641"/>
            <a:chExt cx="746082" cy="830239"/>
          </a:xfrm>
        </p:grpSpPr>
        <p:sp>
          <p:nvSpPr>
            <p:cNvPr id="25" name="Rectángulo: esquinas superiores redondeadas 24">
              <a:extLst>
                <a:ext uri="{FF2B5EF4-FFF2-40B4-BE49-F238E27FC236}">
                  <a16:creationId xmlns:a16="http://schemas.microsoft.com/office/drawing/2014/main" id="{C50F8B35-6CDB-47F3-8300-D8ADE795CAD1}"/>
                </a:ext>
              </a:extLst>
            </p:cNvPr>
            <p:cNvSpPr/>
            <p:nvPr/>
          </p:nvSpPr>
          <p:spPr>
            <a:xfrm rot="5400000">
              <a:off x="11403836" y="5894722"/>
              <a:ext cx="830239" cy="746077"/>
            </a:xfrm>
            <a:prstGeom prst="round2SameRect">
              <a:avLst/>
            </a:prstGeom>
            <a:solidFill>
              <a:srgbClr val="F1C2A6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26" name="Imagen 25" descr="Icono&#10;&#10;Descripción generada automáticamente">
              <a:hlinkClick r:id="rId12" action="ppaction://hlinksldjump"/>
              <a:extLst>
                <a:ext uri="{FF2B5EF4-FFF2-40B4-BE49-F238E27FC236}">
                  <a16:creationId xmlns:a16="http://schemas.microsoft.com/office/drawing/2014/main" id="{EEF970DF-FD87-4B8C-97EC-A7A9A68FA00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5912" y="5895160"/>
              <a:ext cx="745200" cy="745200"/>
            </a:xfrm>
            <a:prstGeom prst="rect">
              <a:avLst/>
            </a:prstGeom>
          </p:spPr>
        </p:pic>
      </p:grpSp>
      <p:sp>
        <p:nvSpPr>
          <p:cNvPr id="29" name="Rectángulo 28">
            <a:extLst>
              <a:ext uri="{FF2B5EF4-FFF2-40B4-BE49-F238E27FC236}">
                <a16:creationId xmlns:a16="http://schemas.microsoft.com/office/drawing/2014/main" id="{9CA6C5FA-924E-4C75-8B51-03AF30C5BADF}"/>
              </a:ext>
            </a:extLst>
          </p:cNvPr>
          <p:cNvSpPr/>
          <p:nvPr/>
        </p:nvSpPr>
        <p:spPr>
          <a:xfrm>
            <a:off x="-24719" y="0"/>
            <a:ext cx="746077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grpSp>
        <p:nvGrpSpPr>
          <p:cNvPr id="31" name="Grupo 30">
            <a:extLst>
              <a:ext uri="{FF2B5EF4-FFF2-40B4-BE49-F238E27FC236}">
                <a16:creationId xmlns:a16="http://schemas.microsoft.com/office/drawing/2014/main" id="{DD3CCEAA-D657-4525-A977-CC2E34F3B475}"/>
              </a:ext>
            </a:extLst>
          </p:cNvPr>
          <p:cNvGrpSpPr/>
          <p:nvPr/>
        </p:nvGrpSpPr>
        <p:grpSpPr>
          <a:xfrm>
            <a:off x="11445920" y="125107"/>
            <a:ext cx="746077" cy="830239"/>
            <a:chOff x="11445920" y="125107"/>
            <a:chExt cx="746077" cy="830239"/>
          </a:xfrm>
        </p:grpSpPr>
        <p:sp>
          <p:nvSpPr>
            <p:cNvPr id="32" name="Rectángulo: esquinas superiores redondeadas 31">
              <a:extLst>
                <a:ext uri="{FF2B5EF4-FFF2-40B4-BE49-F238E27FC236}">
                  <a16:creationId xmlns:a16="http://schemas.microsoft.com/office/drawing/2014/main" id="{6AEB9F62-817D-4AA6-8007-6B03A3545A7A}"/>
                </a:ext>
              </a:extLst>
            </p:cNvPr>
            <p:cNvSpPr/>
            <p:nvPr/>
          </p:nvSpPr>
          <p:spPr>
            <a:xfrm rot="5400000">
              <a:off x="11403839" y="167188"/>
              <a:ext cx="830239" cy="746077"/>
            </a:xfrm>
            <a:prstGeom prst="round2SameRect">
              <a:avLst/>
            </a:prstGeom>
            <a:solidFill>
              <a:srgbClr val="37526D"/>
            </a:solidFill>
            <a:ln>
              <a:solidFill>
                <a:srgbClr val="37526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dirty="0"/>
            </a:p>
          </p:txBody>
        </p:sp>
        <p:pic>
          <p:nvPicPr>
            <p:cNvPr id="33" name="Imagen 32" descr="Icono&#10;&#10;Descripción generada automáticamente">
              <a:hlinkClick r:id="rId14" action="ppaction://hlinksldjump"/>
              <a:extLst>
                <a:ext uri="{FF2B5EF4-FFF2-40B4-BE49-F238E27FC236}">
                  <a16:creationId xmlns:a16="http://schemas.microsoft.com/office/drawing/2014/main" id="{08881150-A0D5-41B0-BDCB-B9C3A06F55F5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58955" y="175120"/>
              <a:ext cx="720000" cy="720000"/>
            </a:xfrm>
            <a:prstGeom prst="rect">
              <a:avLst/>
            </a:prstGeom>
          </p:spPr>
        </p:pic>
      </p:grpSp>
      <p:pic>
        <p:nvPicPr>
          <p:cNvPr id="34" name="Marcador de contenido 33">
            <a:extLst>
              <a:ext uri="{FF2B5EF4-FFF2-40B4-BE49-F238E27FC236}">
                <a16:creationId xmlns:a16="http://schemas.microsoft.com/office/drawing/2014/main" id="{841B7B5C-CDFE-4006-95E8-92382EE2FC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16"/>
          <a:stretch>
            <a:fillRect/>
          </a:stretch>
        </p:blipFill>
        <p:spPr>
          <a:xfrm>
            <a:off x="2969795" y="1505302"/>
            <a:ext cx="6252410" cy="4882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5459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D46FDD-EA43-4149-AD41-08553C421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6630" y="485447"/>
            <a:ext cx="3019425" cy="939800"/>
          </a:xfrm>
        </p:spPr>
        <p:txBody>
          <a:bodyPr/>
          <a:lstStyle/>
          <a:p>
            <a:r>
              <a:rPr lang="es-AR" b="1" dirty="0">
                <a:latin typeface="Bebas Neue" panose="020B0606020202050201" pitchFamily="34" charset="0"/>
              </a:rPr>
              <a:t>Conclusión</a:t>
            </a:r>
          </a:p>
        </p:txBody>
      </p:sp>
      <p:sp>
        <p:nvSpPr>
          <p:cNvPr id="30" name="Rectángulo 29">
            <a:extLst>
              <a:ext uri="{FF2B5EF4-FFF2-40B4-BE49-F238E27FC236}">
                <a16:creationId xmlns:a16="http://schemas.microsoft.com/office/drawing/2014/main" id="{D164B9E3-B518-4107-BF6C-71FF0B905E25}"/>
              </a:ext>
            </a:extLst>
          </p:cNvPr>
          <p:cNvSpPr/>
          <p:nvPr/>
        </p:nvSpPr>
        <p:spPr>
          <a:xfrm>
            <a:off x="-24719" y="0"/>
            <a:ext cx="746077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1" name="Rectángulo: esquinas superiores redondeadas 30">
            <a:extLst>
              <a:ext uri="{FF2B5EF4-FFF2-40B4-BE49-F238E27FC236}">
                <a16:creationId xmlns:a16="http://schemas.microsoft.com/office/drawing/2014/main" id="{81F1441E-E7D9-4116-B5F8-AFCB049857F1}"/>
              </a:ext>
            </a:extLst>
          </p:cNvPr>
          <p:cNvSpPr/>
          <p:nvPr/>
        </p:nvSpPr>
        <p:spPr>
          <a:xfrm rot="16200000" flipH="1">
            <a:off x="-79842" y="167188"/>
            <a:ext cx="830239" cy="746077"/>
          </a:xfrm>
          <a:prstGeom prst="round2SameRect">
            <a:avLst/>
          </a:prstGeom>
          <a:solidFill>
            <a:srgbClr val="37526D"/>
          </a:solidFill>
          <a:ln>
            <a:solidFill>
              <a:srgbClr val="3752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32" name="Rectángulo: esquinas superiores redondeadas 31">
            <a:extLst>
              <a:ext uri="{FF2B5EF4-FFF2-40B4-BE49-F238E27FC236}">
                <a16:creationId xmlns:a16="http://schemas.microsoft.com/office/drawing/2014/main" id="{A57DBCEC-4692-4D4F-AF18-E1179D508831}"/>
              </a:ext>
            </a:extLst>
          </p:cNvPr>
          <p:cNvSpPr/>
          <p:nvPr/>
        </p:nvSpPr>
        <p:spPr>
          <a:xfrm rot="16200000" flipH="1">
            <a:off x="-66800" y="1120262"/>
            <a:ext cx="830239" cy="746077"/>
          </a:xfrm>
          <a:prstGeom prst="round2SameRect">
            <a:avLst/>
          </a:prstGeom>
          <a:solidFill>
            <a:srgbClr val="22938C"/>
          </a:solidFill>
          <a:ln>
            <a:solidFill>
              <a:srgbClr val="2293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3" name="Rectángulo: esquinas superiores redondeadas 32">
            <a:extLst>
              <a:ext uri="{FF2B5EF4-FFF2-40B4-BE49-F238E27FC236}">
                <a16:creationId xmlns:a16="http://schemas.microsoft.com/office/drawing/2014/main" id="{FD38A18D-4938-4B48-B207-D19FCAEE327F}"/>
              </a:ext>
            </a:extLst>
          </p:cNvPr>
          <p:cNvSpPr/>
          <p:nvPr/>
        </p:nvSpPr>
        <p:spPr>
          <a:xfrm rot="16200000" flipH="1">
            <a:off x="-66800" y="2077880"/>
            <a:ext cx="830239" cy="746077"/>
          </a:xfrm>
          <a:prstGeom prst="round2SameRect">
            <a:avLst/>
          </a:prstGeom>
          <a:solidFill>
            <a:srgbClr val="6D9DC5"/>
          </a:solidFill>
          <a:ln>
            <a:solidFill>
              <a:srgbClr val="6D9D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4" name="Rectángulo: esquinas superiores redondeadas 33">
            <a:extLst>
              <a:ext uri="{FF2B5EF4-FFF2-40B4-BE49-F238E27FC236}">
                <a16:creationId xmlns:a16="http://schemas.microsoft.com/office/drawing/2014/main" id="{3D7BE889-584D-4EED-9DC5-B3701B0BF44B}"/>
              </a:ext>
            </a:extLst>
          </p:cNvPr>
          <p:cNvSpPr/>
          <p:nvPr/>
        </p:nvSpPr>
        <p:spPr>
          <a:xfrm rot="16200000" flipH="1">
            <a:off x="-66800" y="3035498"/>
            <a:ext cx="830239" cy="746077"/>
          </a:xfrm>
          <a:prstGeom prst="round2SameRect">
            <a:avLst/>
          </a:prstGeom>
          <a:solidFill>
            <a:srgbClr val="9FD4DA"/>
          </a:solidFill>
          <a:ln>
            <a:solidFill>
              <a:srgbClr val="9FD4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5" name="Rectángulo: esquinas superiores redondeadas 34">
            <a:extLst>
              <a:ext uri="{FF2B5EF4-FFF2-40B4-BE49-F238E27FC236}">
                <a16:creationId xmlns:a16="http://schemas.microsoft.com/office/drawing/2014/main" id="{D47E6EC2-C014-4759-BD34-C7E1D0E47ED9}"/>
              </a:ext>
            </a:extLst>
          </p:cNvPr>
          <p:cNvSpPr/>
          <p:nvPr/>
        </p:nvSpPr>
        <p:spPr>
          <a:xfrm rot="16200000" flipH="1">
            <a:off x="-66800" y="3988571"/>
            <a:ext cx="830239" cy="746077"/>
          </a:xfrm>
          <a:prstGeom prst="round2SameRect">
            <a:avLst/>
          </a:prstGeom>
          <a:solidFill>
            <a:srgbClr val="DDA244"/>
          </a:solidFill>
          <a:ln>
            <a:solidFill>
              <a:srgbClr val="DDA2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6" name="Rectángulo: esquinas superiores redondeadas 35">
            <a:extLst>
              <a:ext uri="{FF2B5EF4-FFF2-40B4-BE49-F238E27FC236}">
                <a16:creationId xmlns:a16="http://schemas.microsoft.com/office/drawing/2014/main" id="{516F94E8-6EA9-4173-99AC-6A17A8D757DF}"/>
              </a:ext>
            </a:extLst>
          </p:cNvPr>
          <p:cNvSpPr/>
          <p:nvPr/>
        </p:nvSpPr>
        <p:spPr>
          <a:xfrm rot="16200000" flipH="1">
            <a:off x="-66800" y="4941644"/>
            <a:ext cx="830239" cy="746077"/>
          </a:xfrm>
          <a:prstGeom prst="round2SameRect">
            <a:avLst/>
          </a:prstGeom>
          <a:solidFill>
            <a:srgbClr val="DEC067"/>
          </a:solidFill>
          <a:ln>
            <a:solidFill>
              <a:srgbClr val="DEC06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7" name="Rectángulo: esquinas superiores redondeadas 36">
            <a:extLst>
              <a:ext uri="{FF2B5EF4-FFF2-40B4-BE49-F238E27FC236}">
                <a16:creationId xmlns:a16="http://schemas.microsoft.com/office/drawing/2014/main" id="{7AA3FE88-3A1C-4F12-A047-2CC42C12A5E0}"/>
              </a:ext>
            </a:extLst>
          </p:cNvPr>
          <p:cNvSpPr/>
          <p:nvPr/>
        </p:nvSpPr>
        <p:spPr>
          <a:xfrm rot="16200000" flipH="1">
            <a:off x="-60278" y="5894717"/>
            <a:ext cx="830239" cy="746077"/>
          </a:xfrm>
          <a:prstGeom prst="round2SameRect">
            <a:avLst/>
          </a:prstGeom>
          <a:solidFill>
            <a:srgbClr val="F1C2A6"/>
          </a:solidFill>
          <a:ln>
            <a:solidFill>
              <a:srgbClr val="F1C2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8" name="Rectángulo 37">
            <a:extLst>
              <a:ext uri="{FF2B5EF4-FFF2-40B4-BE49-F238E27FC236}">
                <a16:creationId xmlns:a16="http://schemas.microsoft.com/office/drawing/2014/main" id="{C4ACA2AC-A765-4CDC-BC4E-07BC46FCACDA}"/>
              </a:ext>
            </a:extLst>
          </p:cNvPr>
          <p:cNvSpPr/>
          <p:nvPr/>
        </p:nvSpPr>
        <p:spPr>
          <a:xfrm>
            <a:off x="11445922" y="0"/>
            <a:ext cx="746077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5BCA2C2F-7FEE-4E88-A5F6-2F03B2965A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6630" y="1647987"/>
            <a:ext cx="9675075" cy="4351338"/>
          </a:xfrm>
        </p:spPr>
        <p:txBody>
          <a:bodyPr/>
          <a:lstStyle/>
          <a:p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18487642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D46FDD-EA43-4149-AD41-08553C421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2626" y="377826"/>
            <a:ext cx="3019425" cy="939800"/>
          </a:xfrm>
        </p:spPr>
        <p:txBody>
          <a:bodyPr/>
          <a:lstStyle/>
          <a:p>
            <a:r>
              <a:rPr lang="es-AR" b="1" dirty="0">
                <a:latin typeface="Bebas Neue" panose="020B0606020202050201" pitchFamily="34" charset="0"/>
              </a:rPr>
              <a:t>Bibliografía</a:t>
            </a:r>
          </a:p>
        </p:txBody>
      </p:sp>
      <p:pic>
        <p:nvPicPr>
          <p:cNvPr id="5" name="Marcador de contenido 4" descr="Imagen que contiene persona, texto, periódico, celular&#10;&#10;Descripción generada automáticamente">
            <a:extLst>
              <a:ext uri="{FF2B5EF4-FFF2-40B4-BE49-F238E27FC236}">
                <a16:creationId xmlns:a16="http://schemas.microsoft.com/office/drawing/2014/main" id="{7450F589-3AF6-4678-BF1D-8DB3807E34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7976" y="4572396"/>
            <a:ext cx="1986050" cy="1986050"/>
          </a:xfrm>
        </p:spPr>
      </p:pic>
      <p:pic>
        <p:nvPicPr>
          <p:cNvPr id="11" name="Imagen 10" descr="Perro sentado en el suelo&#10;&#10;Descripción generada automáticamente con confianza media">
            <a:extLst>
              <a:ext uri="{FF2B5EF4-FFF2-40B4-BE49-F238E27FC236}">
                <a16:creationId xmlns:a16="http://schemas.microsoft.com/office/drawing/2014/main" id="{DE58B57D-E555-41FD-A2DD-0639EC979A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8996" y="4572395"/>
            <a:ext cx="1945519" cy="1986050"/>
          </a:xfrm>
          <a:prstGeom prst="rect">
            <a:avLst/>
          </a:prstGeom>
        </p:spPr>
      </p:pic>
      <p:pic>
        <p:nvPicPr>
          <p:cNvPr id="13" name="Imagen 12" descr="Texto&#10;&#10;Descripción generada automáticamente">
            <a:extLst>
              <a:ext uri="{FF2B5EF4-FFF2-40B4-BE49-F238E27FC236}">
                <a16:creationId xmlns:a16="http://schemas.microsoft.com/office/drawing/2014/main" id="{92CE283D-488B-4B67-B29E-A81254ECE8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1233" y="4572395"/>
            <a:ext cx="3054975" cy="1986050"/>
          </a:xfrm>
          <a:prstGeom prst="rect">
            <a:avLst/>
          </a:prstGeom>
        </p:spPr>
      </p:pic>
      <p:sp>
        <p:nvSpPr>
          <p:cNvPr id="30" name="Rectángulo 29">
            <a:extLst>
              <a:ext uri="{FF2B5EF4-FFF2-40B4-BE49-F238E27FC236}">
                <a16:creationId xmlns:a16="http://schemas.microsoft.com/office/drawing/2014/main" id="{D164B9E3-B518-4107-BF6C-71FF0B905E25}"/>
              </a:ext>
            </a:extLst>
          </p:cNvPr>
          <p:cNvSpPr/>
          <p:nvPr/>
        </p:nvSpPr>
        <p:spPr>
          <a:xfrm>
            <a:off x="-24719" y="0"/>
            <a:ext cx="746077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1" name="Rectángulo: esquinas superiores redondeadas 30">
            <a:extLst>
              <a:ext uri="{FF2B5EF4-FFF2-40B4-BE49-F238E27FC236}">
                <a16:creationId xmlns:a16="http://schemas.microsoft.com/office/drawing/2014/main" id="{81F1441E-E7D9-4116-B5F8-AFCB049857F1}"/>
              </a:ext>
            </a:extLst>
          </p:cNvPr>
          <p:cNvSpPr/>
          <p:nvPr/>
        </p:nvSpPr>
        <p:spPr>
          <a:xfrm rot="16200000" flipH="1">
            <a:off x="-79842" y="167188"/>
            <a:ext cx="830239" cy="746077"/>
          </a:xfrm>
          <a:prstGeom prst="round2SameRect">
            <a:avLst/>
          </a:prstGeom>
          <a:solidFill>
            <a:srgbClr val="37526D"/>
          </a:solidFill>
          <a:ln>
            <a:solidFill>
              <a:srgbClr val="3752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32" name="Rectángulo: esquinas superiores redondeadas 31">
            <a:extLst>
              <a:ext uri="{FF2B5EF4-FFF2-40B4-BE49-F238E27FC236}">
                <a16:creationId xmlns:a16="http://schemas.microsoft.com/office/drawing/2014/main" id="{A57DBCEC-4692-4D4F-AF18-E1179D508831}"/>
              </a:ext>
            </a:extLst>
          </p:cNvPr>
          <p:cNvSpPr/>
          <p:nvPr/>
        </p:nvSpPr>
        <p:spPr>
          <a:xfrm rot="16200000" flipH="1">
            <a:off x="-66800" y="1120262"/>
            <a:ext cx="830239" cy="746077"/>
          </a:xfrm>
          <a:prstGeom prst="round2SameRect">
            <a:avLst/>
          </a:prstGeom>
          <a:solidFill>
            <a:srgbClr val="22938C"/>
          </a:solidFill>
          <a:ln>
            <a:solidFill>
              <a:srgbClr val="2293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3" name="Rectángulo: esquinas superiores redondeadas 32">
            <a:extLst>
              <a:ext uri="{FF2B5EF4-FFF2-40B4-BE49-F238E27FC236}">
                <a16:creationId xmlns:a16="http://schemas.microsoft.com/office/drawing/2014/main" id="{FD38A18D-4938-4B48-B207-D19FCAEE327F}"/>
              </a:ext>
            </a:extLst>
          </p:cNvPr>
          <p:cNvSpPr/>
          <p:nvPr/>
        </p:nvSpPr>
        <p:spPr>
          <a:xfrm rot="16200000" flipH="1">
            <a:off x="-66800" y="2077880"/>
            <a:ext cx="830239" cy="746077"/>
          </a:xfrm>
          <a:prstGeom prst="round2SameRect">
            <a:avLst/>
          </a:prstGeom>
          <a:solidFill>
            <a:srgbClr val="6D9DC5"/>
          </a:solidFill>
          <a:ln>
            <a:solidFill>
              <a:srgbClr val="6D9D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4" name="Rectángulo: esquinas superiores redondeadas 33">
            <a:extLst>
              <a:ext uri="{FF2B5EF4-FFF2-40B4-BE49-F238E27FC236}">
                <a16:creationId xmlns:a16="http://schemas.microsoft.com/office/drawing/2014/main" id="{3D7BE889-584D-4EED-9DC5-B3701B0BF44B}"/>
              </a:ext>
            </a:extLst>
          </p:cNvPr>
          <p:cNvSpPr/>
          <p:nvPr/>
        </p:nvSpPr>
        <p:spPr>
          <a:xfrm rot="16200000" flipH="1">
            <a:off x="-66800" y="3035498"/>
            <a:ext cx="830239" cy="746077"/>
          </a:xfrm>
          <a:prstGeom prst="round2SameRect">
            <a:avLst/>
          </a:prstGeom>
          <a:solidFill>
            <a:srgbClr val="9FD4DA"/>
          </a:solidFill>
          <a:ln>
            <a:solidFill>
              <a:srgbClr val="9FD4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5" name="Rectángulo: esquinas superiores redondeadas 34">
            <a:extLst>
              <a:ext uri="{FF2B5EF4-FFF2-40B4-BE49-F238E27FC236}">
                <a16:creationId xmlns:a16="http://schemas.microsoft.com/office/drawing/2014/main" id="{D47E6EC2-C014-4759-BD34-C7E1D0E47ED9}"/>
              </a:ext>
            </a:extLst>
          </p:cNvPr>
          <p:cNvSpPr/>
          <p:nvPr/>
        </p:nvSpPr>
        <p:spPr>
          <a:xfrm rot="16200000" flipH="1">
            <a:off x="-66800" y="3988571"/>
            <a:ext cx="830239" cy="746077"/>
          </a:xfrm>
          <a:prstGeom prst="round2SameRect">
            <a:avLst/>
          </a:prstGeom>
          <a:solidFill>
            <a:srgbClr val="DDA244"/>
          </a:solidFill>
          <a:ln>
            <a:solidFill>
              <a:srgbClr val="DDA24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6" name="Rectángulo: esquinas superiores redondeadas 35">
            <a:extLst>
              <a:ext uri="{FF2B5EF4-FFF2-40B4-BE49-F238E27FC236}">
                <a16:creationId xmlns:a16="http://schemas.microsoft.com/office/drawing/2014/main" id="{516F94E8-6EA9-4173-99AC-6A17A8D757DF}"/>
              </a:ext>
            </a:extLst>
          </p:cNvPr>
          <p:cNvSpPr/>
          <p:nvPr/>
        </p:nvSpPr>
        <p:spPr>
          <a:xfrm rot="16200000" flipH="1">
            <a:off x="-66800" y="4941644"/>
            <a:ext cx="830239" cy="746077"/>
          </a:xfrm>
          <a:prstGeom prst="round2SameRect">
            <a:avLst/>
          </a:prstGeom>
          <a:solidFill>
            <a:srgbClr val="DEC067"/>
          </a:solidFill>
          <a:ln>
            <a:solidFill>
              <a:srgbClr val="DEC06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7" name="Rectángulo: esquinas superiores redondeadas 36">
            <a:extLst>
              <a:ext uri="{FF2B5EF4-FFF2-40B4-BE49-F238E27FC236}">
                <a16:creationId xmlns:a16="http://schemas.microsoft.com/office/drawing/2014/main" id="{7AA3FE88-3A1C-4F12-A047-2CC42C12A5E0}"/>
              </a:ext>
            </a:extLst>
          </p:cNvPr>
          <p:cNvSpPr/>
          <p:nvPr/>
        </p:nvSpPr>
        <p:spPr>
          <a:xfrm rot="16200000" flipH="1">
            <a:off x="-60278" y="5894717"/>
            <a:ext cx="830239" cy="746077"/>
          </a:xfrm>
          <a:prstGeom prst="round2SameRect">
            <a:avLst/>
          </a:prstGeom>
          <a:solidFill>
            <a:srgbClr val="F1C2A6"/>
          </a:solidFill>
          <a:ln>
            <a:solidFill>
              <a:srgbClr val="F1C2A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8" name="Rectángulo 37">
            <a:extLst>
              <a:ext uri="{FF2B5EF4-FFF2-40B4-BE49-F238E27FC236}">
                <a16:creationId xmlns:a16="http://schemas.microsoft.com/office/drawing/2014/main" id="{C4ACA2AC-A765-4CDC-BC4E-07BC46FCACDA}"/>
              </a:ext>
            </a:extLst>
          </p:cNvPr>
          <p:cNvSpPr/>
          <p:nvPr/>
        </p:nvSpPr>
        <p:spPr>
          <a:xfrm>
            <a:off x="11445922" y="0"/>
            <a:ext cx="746077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1ACEB16D-9EBB-4EFA-9C06-BFFC8842868E}"/>
              </a:ext>
            </a:extLst>
          </p:cNvPr>
          <p:cNvSpPr txBox="1"/>
          <p:nvPr/>
        </p:nvSpPr>
        <p:spPr>
          <a:xfrm>
            <a:off x="1091013" y="1078181"/>
            <a:ext cx="10008361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Handy Guide to Using Agile Methodology in Testing: Processes, Best Practices &amp; Tools. (s. f.). </a:t>
            </a:r>
            <a:r>
              <a:rPr lang="en-US" dirty="0" err="1"/>
              <a:t>SmartBear</a:t>
            </a:r>
            <a:r>
              <a:rPr lang="en-US" dirty="0"/>
              <a:t>. </a:t>
            </a:r>
            <a:r>
              <a:rPr lang="en-US" dirty="0">
                <a:hlinkClick r:id="rId5"/>
              </a:rPr>
              <a:t>https://smartbear.com/test-management/agile-testing-best-practices/</a:t>
            </a:r>
            <a:r>
              <a:rPr lang="en-US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Introduction to Test Driven Development (TDD). (s. f.). Agile Data. </a:t>
            </a:r>
            <a:r>
              <a:rPr lang="en-US" dirty="0">
                <a:hlinkClick r:id="rId6"/>
              </a:rPr>
              <a:t>http://agiledata.org/essays/tdd.html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QUE SON LAS PRUEBAS UNITARIAS E IMPORTANCIA DE ESTAS. (s. f.). </a:t>
            </a:r>
            <a:r>
              <a:rPr lang="es-ES" dirty="0" err="1"/>
              <a:t>Anexsoft</a:t>
            </a:r>
            <a:r>
              <a:rPr lang="es-ES" dirty="0"/>
              <a:t>. </a:t>
            </a:r>
            <a:r>
              <a:rPr lang="es-ES" dirty="0">
                <a:hlinkClick r:id="rId7"/>
              </a:rPr>
              <a:t>https://anexsoft.com/que-son-las-pruebas-unitarias-e-importancia-de-estas</a:t>
            </a:r>
            <a:r>
              <a:rPr lang="es-ES" dirty="0"/>
              <a:t> </a:t>
            </a:r>
            <a:r>
              <a:rPr lang="en-US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Understanding Agile Testing Methodology and 4 Agile Testing Methods. (s. f.). </a:t>
            </a:r>
            <a:r>
              <a:rPr lang="en-US" dirty="0" err="1"/>
              <a:t>SeaLights</a:t>
            </a:r>
            <a:r>
              <a:rPr lang="en-US" dirty="0"/>
              <a:t>. </a:t>
            </a:r>
            <a:r>
              <a:rPr lang="en-US" dirty="0">
                <a:hlinkClick r:id="rId8"/>
              </a:rPr>
              <a:t>https://www.sealights.io/agile-testing/understanding-agile-testing-methodology-and-4-agile-testing-methods/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UTN FRC [</a:t>
            </a:r>
            <a:r>
              <a:rPr lang="en-US" dirty="0" err="1"/>
              <a:t>Ingeniería</a:t>
            </a:r>
            <a:r>
              <a:rPr lang="en-US" dirty="0"/>
              <a:t> de Software UTN FRC ]. (2020, 25 </a:t>
            </a:r>
            <a:r>
              <a:rPr lang="en-US" dirty="0" err="1"/>
              <a:t>septiembre</a:t>
            </a:r>
            <a:r>
              <a:rPr lang="en-US" dirty="0"/>
              <a:t>). 4K3 Testing </a:t>
            </a:r>
            <a:r>
              <a:rPr lang="en-US" dirty="0" err="1"/>
              <a:t>Agil</a:t>
            </a:r>
            <a:r>
              <a:rPr lang="en-US" dirty="0"/>
              <a:t> [</a:t>
            </a:r>
            <a:r>
              <a:rPr lang="en-US" dirty="0" err="1"/>
              <a:t>Vídeo</a:t>
            </a:r>
            <a:r>
              <a:rPr lang="en-US" dirty="0"/>
              <a:t>]. YouTube. </a:t>
            </a:r>
            <a:r>
              <a:rPr lang="en-US" dirty="0">
                <a:hlinkClick r:id="rId9"/>
              </a:rPr>
              <a:t>https://youtube.com/watch?v=hKoJBlhxuN8</a:t>
            </a:r>
            <a:r>
              <a:rPr lang="en-US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What is Test Driven Development (TDD) : Approach &amp; Benefits. (s. f.). </a:t>
            </a:r>
            <a:r>
              <a:rPr lang="en-US" dirty="0" err="1"/>
              <a:t>BrowserStack</a:t>
            </a:r>
            <a:r>
              <a:rPr lang="en-US" dirty="0"/>
              <a:t>. </a:t>
            </a:r>
            <a:r>
              <a:rPr lang="en-US" dirty="0">
                <a:hlinkClick r:id="rId10"/>
              </a:rPr>
              <a:t>https://www.browserstack.com/guide/what-is-test-driven-development</a:t>
            </a:r>
            <a:r>
              <a:rPr lang="en-US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23410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0"/>
    </mc:Choice>
    <mc:Fallback>
      <p:transition spd="slow" advTm="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E072D0-5AA5-457E-AD4A-C66899E582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5255" y="515515"/>
            <a:ext cx="5209197" cy="879663"/>
          </a:xfrm>
        </p:spPr>
        <p:txBody>
          <a:bodyPr/>
          <a:lstStyle/>
          <a:p>
            <a:r>
              <a:rPr lang="es-AR" dirty="0">
                <a:latin typeface="Bebas Neue" panose="020B0606020202050201" pitchFamily="34" charset="0"/>
              </a:rPr>
              <a:t>6 </a:t>
            </a:r>
            <a:r>
              <a:rPr lang="es-AR" dirty="0">
                <a:latin typeface="Bahnschrift SemiBold Condensed" panose="020B0502040204020203" pitchFamily="34" charset="0"/>
              </a:rPr>
              <a:t>practicas del testing ágil</a:t>
            </a:r>
          </a:p>
        </p:txBody>
      </p:sp>
      <p:sp>
        <p:nvSpPr>
          <p:cNvPr id="50" name="Rectángulo 49">
            <a:extLst>
              <a:ext uri="{FF2B5EF4-FFF2-40B4-BE49-F238E27FC236}">
                <a16:creationId xmlns:a16="http://schemas.microsoft.com/office/drawing/2014/main" id="{ACAEE6BC-8BAB-4357-BA22-177A87BC8ACF}"/>
              </a:ext>
            </a:extLst>
          </p:cNvPr>
          <p:cNvSpPr/>
          <p:nvPr/>
        </p:nvSpPr>
        <p:spPr>
          <a:xfrm>
            <a:off x="11445922" y="0"/>
            <a:ext cx="746077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grpSp>
        <p:nvGrpSpPr>
          <p:cNvPr id="51" name="Grupo 50">
            <a:extLst>
              <a:ext uri="{FF2B5EF4-FFF2-40B4-BE49-F238E27FC236}">
                <a16:creationId xmlns:a16="http://schemas.microsoft.com/office/drawing/2014/main" id="{E949B37B-085C-493A-80CB-0105940F89B3}"/>
              </a:ext>
            </a:extLst>
          </p:cNvPr>
          <p:cNvGrpSpPr/>
          <p:nvPr/>
        </p:nvGrpSpPr>
        <p:grpSpPr>
          <a:xfrm>
            <a:off x="11440459" y="2035799"/>
            <a:ext cx="751541" cy="830239"/>
            <a:chOff x="11440459" y="2035799"/>
            <a:chExt cx="751541" cy="830239"/>
          </a:xfrm>
        </p:grpSpPr>
        <p:sp>
          <p:nvSpPr>
            <p:cNvPr id="52" name="Rectángulo: esquinas superiores redondeadas 51">
              <a:extLst>
                <a:ext uri="{FF2B5EF4-FFF2-40B4-BE49-F238E27FC236}">
                  <a16:creationId xmlns:a16="http://schemas.microsoft.com/office/drawing/2014/main" id="{24479559-0CC9-4519-A693-76CA014C25FD}"/>
                </a:ext>
              </a:extLst>
            </p:cNvPr>
            <p:cNvSpPr/>
            <p:nvPr/>
          </p:nvSpPr>
          <p:spPr>
            <a:xfrm rot="5400000">
              <a:off x="11403842" y="2077880"/>
              <a:ext cx="830239" cy="746077"/>
            </a:xfrm>
            <a:prstGeom prst="round2SameRect">
              <a:avLst/>
            </a:prstGeom>
            <a:solidFill>
              <a:srgbClr val="6D9DC5"/>
            </a:solidFill>
            <a:ln>
              <a:solidFill>
                <a:srgbClr val="6D9D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53" name="Imagen 52" descr="Texto&#10;&#10;Descripción generada automáticamente">
              <a:hlinkClick r:id="rId2" action="ppaction://hlinksldjump"/>
              <a:extLst>
                <a:ext uri="{FF2B5EF4-FFF2-40B4-BE49-F238E27FC236}">
                  <a16:creationId xmlns:a16="http://schemas.microsoft.com/office/drawing/2014/main" id="{03350988-5D1A-4307-9530-2EB5172DE88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0459" y="2078318"/>
              <a:ext cx="745200" cy="745200"/>
            </a:xfrm>
            <a:prstGeom prst="rect">
              <a:avLst/>
            </a:prstGeom>
          </p:spPr>
        </p:pic>
      </p:grpSp>
      <p:grpSp>
        <p:nvGrpSpPr>
          <p:cNvPr id="54" name="Grupo 53">
            <a:extLst>
              <a:ext uri="{FF2B5EF4-FFF2-40B4-BE49-F238E27FC236}">
                <a16:creationId xmlns:a16="http://schemas.microsoft.com/office/drawing/2014/main" id="{EBC0FE89-011C-4816-9153-061782828130}"/>
              </a:ext>
            </a:extLst>
          </p:cNvPr>
          <p:cNvGrpSpPr/>
          <p:nvPr/>
        </p:nvGrpSpPr>
        <p:grpSpPr>
          <a:xfrm>
            <a:off x="11433755" y="3946491"/>
            <a:ext cx="758245" cy="830239"/>
            <a:chOff x="11433755" y="3946491"/>
            <a:chExt cx="758245" cy="830239"/>
          </a:xfrm>
        </p:grpSpPr>
        <p:sp>
          <p:nvSpPr>
            <p:cNvPr id="55" name="Rectángulo: esquinas superiores redondeadas 54">
              <a:extLst>
                <a:ext uri="{FF2B5EF4-FFF2-40B4-BE49-F238E27FC236}">
                  <a16:creationId xmlns:a16="http://schemas.microsoft.com/office/drawing/2014/main" id="{1AEF9655-9067-4E91-A79F-767128734834}"/>
                </a:ext>
              </a:extLst>
            </p:cNvPr>
            <p:cNvSpPr/>
            <p:nvPr/>
          </p:nvSpPr>
          <p:spPr>
            <a:xfrm rot="5400000">
              <a:off x="11403842" y="3988572"/>
              <a:ext cx="830239" cy="746077"/>
            </a:xfrm>
            <a:prstGeom prst="round2SameRect">
              <a:avLst/>
            </a:prstGeom>
            <a:solidFill>
              <a:srgbClr val="DDA244"/>
            </a:solidFill>
            <a:ln>
              <a:solidFill>
                <a:srgbClr val="DDA24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56" name="Imagen 55" descr="Icono&#10;&#10;Descripción generada automáticamente">
              <a:hlinkClick r:id="rId4" action="ppaction://hlinksldjump"/>
              <a:extLst>
                <a:ext uri="{FF2B5EF4-FFF2-40B4-BE49-F238E27FC236}">
                  <a16:creationId xmlns:a16="http://schemas.microsoft.com/office/drawing/2014/main" id="{CD09088D-6882-4021-8439-5C7BDCD7A75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3755" y="3984468"/>
              <a:ext cx="745200" cy="745200"/>
            </a:xfrm>
            <a:prstGeom prst="rect">
              <a:avLst/>
            </a:prstGeom>
          </p:spPr>
        </p:pic>
      </p:grpSp>
      <p:grpSp>
        <p:nvGrpSpPr>
          <p:cNvPr id="57" name="Grupo 56">
            <a:extLst>
              <a:ext uri="{FF2B5EF4-FFF2-40B4-BE49-F238E27FC236}">
                <a16:creationId xmlns:a16="http://schemas.microsoft.com/office/drawing/2014/main" id="{074CFCE9-C609-4898-B53D-233637E7C393}"/>
              </a:ext>
            </a:extLst>
          </p:cNvPr>
          <p:cNvGrpSpPr/>
          <p:nvPr/>
        </p:nvGrpSpPr>
        <p:grpSpPr>
          <a:xfrm>
            <a:off x="11440459" y="4899566"/>
            <a:ext cx="751536" cy="830239"/>
            <a:chOff x="11440459" y="4899566"/>
            <a:chExt cx="751536" cy="830239"/>
          </a:xfrm>
        </p:grpSpPr>
        <p:sp>
          <p:nvSpPr>
            <p:cNvPr id="58" name="Rectángulo: esquinas superiores redondeadas 57">
              <a:extLst>
                <a:ext uri="{FF2B5EF4-FFF2-40B4-BE49-F238E27FC236}">
                  <a16:creationId xmlns:a16="http://schemas.microsoft.com/office/drawing/2014/main" id="{B56A1E1D-0DAD-4394-8726-2FD3236D2764}"/>
                </a:ext>
              </a:extLst>
            </p:cNvPr>
            <p:cNvSpPr/>
            <p:nvPr/>
          </p:nvSpPr>
          <p:spPr>
            <a:xfrm rot="5400000">
              <a:off x="11403837" y="4941647"/>
              <a:ext cx="830239" cy="746077"/>
            </a:xfrm>
            <a:prstGeom prst="round2SameRect">
              <a:avLst/>
            </a:prstGeom>
            <a:solidFill>
              <a:srgbClr val="DEC067"/>
            </a:solidFill>
            <a:ln>
              <a:solidFill>
                <a:srgbClr val="DEC06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59" name="Imagen 58" descr="Icono&#10;&#10;Descripción generada automáticamente">
              <a:hlinkClick r:id="rId6" action="ppaction://hlinksldjump"/>
              <a:extLst>
                <a:ext uri="{FF2B5EF4-FFF2-40B4-BE49-F238E27FC236}">
                  <a16:creationId xmlns:a16="http://schemas.microsoft.com/office/drawing/2014/main" id="{3CDDD62E-B7C9-4D39-9075-1C0E27FEC1D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0459" y="4959598"/>
              <a:ext cx="745200" cy="745200"/>
            </a:xfrm>
            <a:prstGeom prst="rect">
              <a:avLst/>
            </a:prstGeom>
          </p:spPr>
        </p:pic>
      </p:grpSp>
      <p:grpSp>
        <p:nvGrpSpPr>
          <p:cNvPr id="60" name="Grupo 59">
            <a:extLst>
              <a:ext uri="{FF2B5EF4-FFF2-40B4-BE49-F238E27FC236}">
                <a16:creationId xmlns:a16="http://schemas.microsoft.com/office/drawing/2014/main" id="{3122AF97-290D-4F9A-8F64-48CF18A79269}"/>
              </a:ext>
            </a:extLst>
          </p:cNvPr>
          <p:cNvGrpSpPr/>
          <p:nvPr/>
        </p:nvGrpSpPr>
        <p:grpSpPr>
          <a:xfrm>
            <a:off x="11440459" y="1080453"/>
            <a:ext cx="751541" cy="830239"/>
            <a:chOff x="11440459" y="1080453"/>
            <a:chExt cx="751541" cy="830239"/>
          </a:xfrm>
        </p:grpSpPr>
        <p:sp>
          <p:nvSpPr>
            <p:cNvPr id="61" name="Rectángulo: esquinas superiores redondeadas 60">
              <a:extLst>
                <a:ext uri="{FF2B5EF4-FFF2-40B4-BE49-F238E27FC236}">
                  <a16:creationId xmlns:a16="http://schemas.microsoft.com/office/drawing/2014/main" id="{9141296A-A372-4A54-AA32-E494EC5587B8}"/>
                </a:ext>
              </a:extLst>
            </p:cNvPr>
            <p:cNvSpPr/>
            <p:nvPr/>
          </p:nvSpPr>
          <p:spPr>
            <a:xfrm rot="5400000">
              <a:off x="11403842" y="1122534"/>
              <a:ext cx="830239" cy="746077"/>
            </a:xfrm>
            <a:prstGeom prst="round2SameRect">
              <a:avLst/>
            </a:prstGeom>
            <a:solidFill>
              <a:srgbClr val="22938C"/>
            </a:solidFill>
            <a:ln>
              <a:solidFill>
                <a:srgbClr val="2293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62" name="Imagen 61" descr="Icono&#10;&#10;Descripción generada automáticamente">
              <a:hlinkClick r:id="rId8" action="ppaction://hlinksldjump"/>
              <a:extLst>
                <a:ext uri="{FF2B5EF4-FFF2-40B4-BE49-F238E27FC236}">
                  <a16:creationId xmlns:a16="http://schemas.microsoft.com/office/drawing/2014/main" id="{F87FCF3B-EBD2-46FC-B275-7A7DFD9F20F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0459" y="1120701"/>
              <a:ext cx="745200" cy="745200"/>
            </a:xfrm>
            <a:prstGeom prst="rect">
              <a:avLst/>
            </a:prstGeom>
          </p:spPr>
        </p:pic>
      </p:grpSp>
      <p:grpSp>
        <p:nvGrpSpPr>
          <p:cNvPr id="63" name="Grupo 62">
            <a:extLst>
              <a:ext uri="{FF2B5EF4-FFF2-40B4-BE49-F238E27FC236}">
                <a16:creationId xmlns:a16="http://schemas.microsoft.com/office/drawing/2014/main" id="{315F017B-57FA-4EEE-9A35-70A55EE02F97}"/>
              </a:ext>
            </a:extLst>
          </p:cNvPr>
          <p:cNvGrpSpPr/>
          <p:nvPr/>
        </p:nvGrpSpPr>
        <p:grpSpPr>
          <a:xfrm>
            <a:off x="11445919" y="2991145"/>
            <a:ext cx="746081" cy="830239"/>
            <a:chOff x="11445919" y="2991145"/>
            <a:chExt cx="746081" cy="830239"/>
          </a:xfrm>
        </p:grpSpPr>
        <p:sp>
          <p:nvSpPr>
            <p:cNvPr id="64" name="Rectángulo: esquinas superiores redondeadas 63">
              <a:extLst>
                <a:ext uri="{FF2B5EF4-FFF2-40B4-BE49-F238E27FC236}">
                  <a16:creationId xmlns:a16="http://schemas.microsoft.com/office/drawing/2014/main" id="{B4E1A7CD-5E61-4231-AD55-0F7E4B7A5A20}"/>
                </a:ext>
              </a:extLst>
            </p:cNvPr>
            <p:cNvSpPr/>
            <p:nvPr/>
          </p:nvSpPr>
          <p:spPr>
            <a:xfrm rot="5400000">
              <a:off x="11403838" y="3033226"/>
              <a:ext cx="830239" cy="746077"/>
            </a:xfrm>
            <a:prstGeom prst="round2SameRect">
              <a:avLst/>
            </a:prstGeom>
            <a:solidFill>
              <a:srgbClr val="9FD4DA"/>
            </a:solidFill>
            <a:ln>
              <a:solidFill>
                <a:srgbClr val="9FD4D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65" name="Imagen 64" descr="Icono&#10;&#10;Descripción generada automáticamente">
              <a:hlinkClick r:id="rId10" action="ppaction://hlinksldjump"/>
              <a:extLst>
                <a:ext uri="{FF2B5EF4-FFF2-40B4-BE49-F238E27FC236}">
                  <a16:creationId xmlns:a16="http://schemas.microsoft.com/office/drawing/2014/main" id="{BE186853-9C83-4B4C-9EDC-274357A0AC9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6800" y="3056400"/>
              <a:ext cx="745200" cy="745200"/>
            </a:xfrm>
            <a:prstGeom prst="rect">
              <a:avLst/>
            </a:prstGeom>
          </p:spPr>
        </p:pic>
      </p:grpSp>
      <p:grpSp>
        <p:nvGrpSpPr>
          <p:cNvPr id="66" name="Grupo 65">
            <a:extLst>
              <a:ext uri="{FF2B5EF4-FFF2-40B4-BE49-F238E27FC236}">
                <a16:creationId xmlns:a16="http://schemas.microsoft.com/office/drawing/2014/main" id="{CC07E64D-E20B-4E67-8EB0-CB5524A37D33}"/>
              </a:ext>
            </a:extLst>
          </p:cNvPr>
          <p:cNvGrpSpPr/>
          <p:nvPr/>
        </p:nvGrpSpPr>
        <p:grpSpPr>
          <a:xfrm>
            <a:off x="11432873" y="5852641"/>
            <a:ext cx="746082" cy="830239"/>
            <a:chOff x="11445912" y="5852641"/>
            <a:chExt cx="746082" cy="830239"/>
          </a:xfrm>
        </p:grpSpPr>
        <p:sp>
          <p:nvSpPr>
            <p:cNvPr id="67" name="Rectángulo: esquinas superiores redondeadas 66">
              <a:extLst>
                <a:ext uri="{FF2B5EF4-FFF2-40B4-BE49-F238E27FC236}">
                  <a16:creationId xmlns:a16="http://schemas.microsoft.com/office/drawing/2014/main" id="{C55421DA-E1BB-4DF8-9A8D-6E7EA42A4316}"/>
                </a:ext>
              </a:extLst>
            </p:cNvPr>
            <p:cNvSpPr/>
            <p:nvPr/>
          </p:nvSpPr>
          <p:spPr>
            <a:xfrm rot="5400000">
              <a:off x="11403836" y="5894722"/>
              <a:ext cx="830239" cy="746077"/>
            </a:xfrm>
            <a:prstGeom prst="round2SameRect">
              <a:avLst/>
            </a:prstGeom>
            <a:solidFill>
              <a:srgbClr val="F1C2A6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68" name="Imagen 67" descr="Icono&#10;&#10;Descripción generada automáticamente">
              <a:hlinkClick r:id="rId12" action="ppaction://hlinksldjump"/>
              <a:extLst>
                <a:ext uri="{FF2B5EF4-FFF2-40B4-BE49-F238E27FC236}">
                  <a16:creationId xmlns:a16="http://schemas.microsoft.com/office/drawing/2014/main" id="{F5B05255-FC04-4030-9F9D-14D91CD5035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5912" y="5895160"/>
              <a:ext cx="745200" cy="745200"/>
            </a:xfrm>
            <a:prstGeom prst="rect">
              <a:avLst/>
            </a:prstGeom>
          </p:spPr>
        </p:pic>
      </p:grpSp>
      <p:sp>
        <p:nvSpPr>
          <p:cNvPr id="69" name="Rectángulo 68">
            <a:extLst>
              <a:ext uri="{FF2B5EF4-FFF2-40B4-BE49-F238E27FC236}">
                <a16:creationId xmlns:a16="http://schemas.microsoft.com/office/drawing/2014/main" id="{29C88363-2F02-426A-9390-A8E6DD63CF8A}"/>
              </a:ext>
            </a:extLst>
          </p:cNvPr>
          <p:cNvSpPr/>
          <p:nvPr/>
        </p:nvSpPr>
        <p:spPr>
          <a:xfrm>
            <a:off x="-24719" y="0"/>
            <a:ext cx="746077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70" name="Rectángulo: esquinas superiores redondeadas 69">
            <a:extLst>
              <a:ext uri="{FF2B5EF4-FFF2-40B4-BE49-F238E27FC236}">
                <a16:creationId xmlns:a16="http://schemas.microsoft.com/office/drawing/2014/main" id="{E5EB3470-0DB5-4656-9BAE-5EF955FF6DE4}"/>
              </a:ext>
            </a:extLst>
          </p:cNvPr>
          <p:cNvSpPr/>
          <p:nvPr/>
        </p:nvSpPr>
        <p:spPr>
          <a:xfrm rot="16200000" flipH="1">
            <a:off x="-79842" y="167188"/>
            <a:ext cx="830239" cy="746077"/>
          </a:xfrm>
          <a:prstGeom prst="round2SameRect">
            <a:avLst/>
          </a:prstGeom>
          <a:solidFill>
            <a:srgbClr val="37526D"/>
          </a:solidFill>
          <a:ln>
            <a:solidFill>
              <a:srgbClr val="3752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pic>
        <p:nvPicPr>
          <p:cNvPr id="75" name="Marcador de contenido 74">
            <a:extLst>
              <a:ext uri="{FF2B5EF4-FFF2-40B4-BE49-F238E27FC236}">
                <a16:creationId xmlns:a16="http://schemas.microsoft.com/office/drawing/2014/main" id="{6E191F9D-9465-419D-9A5F-80373378F0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14"/>
          <a:stretch>
            <a:fillRect/>
          </a:stretch>
        </p:blipFill>
        <p:spPr>
          <a:xfrm>
            <a:off x="1539050" y="1808799"/>
            <a:ext cx="911390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2050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E167295-5EEA-44EF-8220-6A1C05F9A3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5378" y="530040"/>
            <a:ext cx="6358071" cy="850614"/>
          </a:xfrm>
        </p:spPr>
        <p:txBody>
          <a:bodyPr/>
          <a:lstStyle/>
          <a:p>
            <a:r>
              <a:rPr lang="es-AR" b="1" dirty="0">
                <a:latin typeface="Bebas Neue" panose="020B0606020202050201" pitchFamily="34" charset="0"/>
              </a:rPr>
              <a:t>TDD – Test </a:t>
            </a:r>
            <a:r>
              <a:rPr lang="es-AR" b="1" dirty="0" err="1">
                <a:latin typeface="Bebas Neue" panose="020B0606020202050201" pitchFamily="34" charset="0"/>
              </a:rPr>
              <a:t>Driven</a:t>
            </a:r>
            <a:r>
              <a:rPr lang="es-AR" b="1" dirty="0">
                <a:latin typeface="Bebas Neue" panose="020B0606020202050201" pitchFamily="34" charset="0"/>
              </a:rPr>
              <a:t> </a:t>
            </a:r>
            <a:r>
              <a:rPr lang="es-AR" b="1" dirty="0" err="1">
                <a:latin typeface="Bebas Neue" panose="020B0606020202050201" pitchFamily="34" charset="0"/>
              </a:rPr>
              <a:t>Development</a:t>
            </a:r>
            <a:endParaRPr lang="es-AR" b="1" dirty="0">
              <a:latin typeface="Bebas Neue" panose="020B0606020202050201" pitchFamily="34" charset="0"/>
            </a:endParaRPr>
          </a:p>
        </p:txBody>
      </p:sp>
      <p:sp>
        <p:nvSpPr>
          <p:cNvPr id="46" name="Rectángulo 45">
            <a:extLst>
              <a:ext uri="{FF2B5EF4-FFF2-40B4-BE49-F238E27FC236}">
                <a16:creationId xmlns:a16="http://schemas.microsoft.com/office/drawing/2014/main" id="{AAADBC32-3158-4070-BDB6-9ABCD9E95B85}"/>
              </a:ext>
            </a:extLst>
          </p:cNvPr>
          <p:cNvSpPr/>
          <p:nvPr/>
        </p:nvSpPr>
        <p:spPr>
          <a:xfrm>
            <a:off x="11445922" y="0"/>
            <a:ext cx="746077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grpSp>
        <p:nvGrpSpPr>
          <p:cNvPr id="47" name="Grupo 46">
            <a:extLst>
              <a:ext uri="{FF2B5EF4-FFF2-40B4-BE49-F238E27FC236}">
                <a16:creationId xmlns:a16="http://schemas.microsoft.com/office/drawing/2014/main" id="{E5699124-B1C3-4915-B412-A0DF4C971928}"/>
              </a:ext>
            </a:extLst>
          </p:cNvPr>
          <p:cNvGrpSpPr/>
          <p:nvPr/>
        </p:nvGrpSpPr>
        <p:grpSpPr>
          <a:xfrm>
            <a:off x="11440459" y="2035799"/>
            <a:ext cx="751541" cy="830239"/>
            <a:chOff x="11440459" y="2035799"/>
            <a:chExt cx="751541" cy="830239"/>
          </a:xfrm>
        </p:grpSpPr>
        <p:sp>
          <p:nvSpPr>
            <p:cNvPr id="48" name="Rectángulo: esquinas superiores redondeadas 47">
              <a:extLst>
                <a:ext uri="{FF2B5EF4-FFF2-40B4-BE49-F238E27FC236}">
                  <a16:creationId xmlns:a16="http://schemas.microsoft.com/office/drawing/2014/main" id="{961C719C-0836-4CDD-9BBE-986D8C2DF1B2}"/>
                </a:ext>
              </a:extLst>
            </p:cNvPr>
            <p:cNvSpPr/>
            <p:nvPr/>
          </p:nvSpPr>
          <p:spPr>
            <a:xfrm rot="5400000">
              <a:off x="11403842" y="2077880"/>
              <a:ext cx="830239" cy="746077"/>
            </a:xfrm>
            <a:prstGeom prst="round2SameRect">
              <a:avLst/>
            </a:prstGeom>
            <a:solidFill>
              <a:srgbClr val="6D9DC5"/>
            </a:solidFill>
            <a:ln>
              <a:solidFill>
                <a:srgbClr val="6D9D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49" name="Imagen 48" descr="Texto&#10;&#10;Descripción generada automáticamente">
              <a:hlinkClick r:id="rId2" action="ppaction://hlinksldjump"/>
              <a:extLst>
                <a:ext uri="{FF2B5EF4-FFF2-40B4-BE49-F238E27FC236}">
                  <a16:creationId xmlns:a16="http://schemas.microsoft.com/office/drawing/2014/main" id="{0AA7899A-4067-4451-8C3B-F7328BCC121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0459" y="2078318"/>
              <a:ext cx="745200" cy="745200"/>
            </a:xfrm>
            <a:prstGeom prst="rect">
              <a:avLst/>
            </a:prstGeom>
          </p:spPr>
        </p:pic>
      </p:grpSp>
      <p:grpSp>
        <p:nvGrpSpPr>
          <p:cNvPr id="50" name="Grupo 49">
            <a:extLst>
              <a:ext uri="{FF2B5EF4-FFF2-40B4-BE49-F238E27FC236}">
                <a16:creationId xmlns:a16="http://schemas.microsoft.com/office/drawing/2014/main" id="{8F6CB353-23F1-4F69-BB5D-80854BCBD509}"/>
              </a:ext>
            </a:extLst>
          </p:cNvPr>
          <p:cNvGrpSpPr/>
          <p:nvPr/>
        </p:nvGrpSpPr>
        <p:grpSpPr>
          <a:xfrm>
            <a:off x="11433755" y="3946491"/>
            <a:ext cx="758245" cy="830239"/>
            <a:chOff x="11433755" y="3946491"/>
            <a:chExt cx="758245" cy="830239"/>
          </a:xfrm>
        </p:grpSpPr>
        <p:sp>
          <p:nvSpPr>
            <p:cNvPr id="51" name="Rectángulo: esquinas superiores redondeadas 50">
              <a:extLst>
                <a:ext uri="{FF2B5EF4-FFF2-40B4-BE49-F238E27FC236}">
                  <a16:creationId xmlns:a16="http://schemas.microsoft.com/office/drawing/2014/main" id="{BF47917A-ABC4-45EC-9519-945133277430}"/>
                </a:ext>
              </a:extLst>
            </p:cNvPr>
            <p:cNvSpPr/>
            <p:nvPr/>
          </p:nvSpPr>
          <p:spPr>
            <a:xfrm rot="5400000">
              <a:off x="11403842" y="3988572"/>
              <a:ext cx="830239" cy="746077"/>
            </a:xfrm>
            <a:prstGeom prst="round2SameRect">
              <a:avLst/>
            </a:prstGeom>
            <a:solidFill>
              <a:srgbClr val="DDA244"/>
            </a:solidFill>
            <a:ln>
              <a:solidFill>
                <a:srgbClr val="DDA24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52" name="Imagen 51" descr="Icono&#10;&#10;Descripción generada automáticamente">
              <a:hlinkClick r:id="rId4" action="ppaction://hlinksldjump"/>
              <a:extLst>
                <a:ext uri="{FF2B5EF4-FFF2-40B4-BE49-F238E27FC236}">
                  <a16:creationId xmlns:a16="http://schemas.microsoft.com/office/drawing/2014/main" id="{4C2CFDEB-29BA-4FD6-9FBD-BB38B99F083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3755" y="3984468"/>
              <a:ext cx="745200" cy="745200"/>
            </a:xfrm>
            <a:prstGeom prst="rect">
              <a:avLst/>
            </a:prstGeom>
          </p:spPr>
        </p:pic>
      </p:grpSp>
      <p:grpSp>
        <p:nvGrpSpPr>
          <p:cNvPr id="53" name="Grupo 52">
            <a:extLst>
              <a:ext uri="{FF2B5EF4-FFF2-40B4-BE49-F238E27FC236}">
                <a16:creationId xmlns:a16="http://schemas.microsoft.com/office/drawing/2014/main" id="{5C898B2C-F144-4F44-9072-028BAB491658}"/>
              </a:ext>
            </a:extLst>
          </p:cNvPr>
          <p:cNvGrpSpPr/>
          <p:nvPr/>
        </p:nvGrpSpPr>
        <p:grpSpPr>
          <a:xfrm>
            <a:off x="11440459" y="4899566"/>
            <a:ext cx="751536" cy="830239"/>
            <a:chOff x="11440459" y="4899566"/>
            <a:chExt cx="751536" cy="830239"/>
          </a:xfrm>
        </p:grpSpPr>
        <p:sp>
          <p:nvSpPr>
            <p:cNvPr id="54" name="Rectángulo: esquinas superiores redondeadas 53">
              <a:extLst>
                <a:ext uri="{FF2B5EF4-FFF2-40B4-BE49-F238E27FC236}">
                  <a16:creationId xmlns:a16="http://schemas.microsoft.com/office/drawing/2014/main" id="{606B7933-DBFB-48F4-8C7B-B183D599B480}"/>
                </a:ext>
              </a:extLst>
            </p:cNvPr>
            <p:cNvSpPr/>
            <p:nvPr/>
          </p:nvSpPr>
          <p:spPr>
            <a:xfrm rot="5400000">
              <a:off x="11403837" y="4941647"/>
              <a:ext cx="830239" cy="746077"/>
            </a:xfrm>
            <a:prstGeom prst="round2SameRect">
              <a:avLst/>
            </a:prstGeom>
            <a:solidFill>
              <a:srgbClr val="DEC067"/>
            </a:solidFill>
            <a:ln>
              <a:solidFill>
                <a:srgbClr val="DEC06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55" name="Imagen 54" descr="Icono&#10;&#10;Descripción generada automáticamente">
              <a:hlinkClick r:id="rId6" action="ppaction://hlinksldjump"/>
              <a:extLst>
                <a:ext uri="{FF2B5EF4-FFF2-40B4-BE49-F238E27FC236}">
                  <a16:creationId xmlns:a16="http://schemas.microsoft.com/office/drawing/2014/main" id="{B5CF1242-FE9F-4094-BFEA-894C27934FB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0459" y="4959598"/>
              <a:ext cx="745200" cy="745200"/>
            </a:xfrm>
            <a:prstGeom prst="rect">
              <a:avLst/>
            </a:prstGeom>
          </p:spPr>
        </p:pic>
      </p:grpSp>
      <p:grpSp>
        <p:nvGrpSpPr>
          <p:cNvPr id="59" name="Grupo 58">
            <a:extLst>
              <a:ext uri="{FF2B5EF4-FFF2-40B4-BE49-F238E27FC236}">
                <a16:creationId xmlns:a16="http://schemas.microsoft.com/office/drawing/2014/main" id="{C83CFDA0-1CAC-499B-A6E7-54719384161F}"/>
              </a:ext>
            </a:extLst>
          </p:cNvPr>
          <p:cNvGrpSpPr/>
          <p:nvPr/>
        </p:nvGrpSpPr>
        <p:grpSpPr>
          <a:xfrm>
            <a:off x="11445919" y="2991145"/>
            <a:ext cx="746081" cy="830239"/>
            <a:chOff x="11445919" y="2991145"/>
            <a:chExt cx="746081" cy="830239"/>
          </a:xfrm>
        </p:grpSpPr>
        <p:sp>
          <p:nvSpPr>
            <p:cNvPr id="60" name="Rectángulo: esquinas superiores redondeadas 59">
              <a:extLst>
                <a:ext uri="{FF2B5EF4-FFF2-40B4-BE49-F238E27FC236}">
                  <a16:creationId xmlns:a16="http://schemas.microsoft.com/office/drawing/2014/main" id="{36321E72-AE96-40D4-916C-761FBA484C06}"/>
                </a:ext>
              </a:extLst>
            </p:cNvPr>
            <p:cNvSpPr/>
            <p:nvPr/>
          </p:nvSpPr>
          <p:spPr>
            <a:xfrm rot="5400000">
              <a:off x="11403838" y="3033226"/>
              <a:ext cx="830239" cy="746077"/>
            </a:xfrm>
            <a:prstGeom prst="round2SameRect">
              <a:avLst/>
            </a:prstGeom>
            <a:solidFill>
              <a:srgbClr val="9FD4DA"/>
            </a:solidFill>
            <a:ln>
              <a:solidFill>
                <a:srgbClr val="9FD4D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61" name="Imagen 60" descr="Icono&#10;&#10;Descripción generada automáticamente">
              <a:hlinkClick r:id="rId8" action="ppaction://hlinksldjump"/>
              <a:extLst>
                <a:ext uri="{FF2B5EF4-FFF2-40B4-BE49-F238E27FC236}">
                  <a16:creationId xmlns:a16="http://schemas.microsoft.com/office/drawing/2014/main" id="{590C70B5-E814-4BF7-A188-C6AA7BE49D0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6800" y="3056400"/>
              <a:ext cx="745200" cy="745200"/>
            </a:xfrm>
            <a:prstGeom prst="rect">
              <a:avLst/>
            </a:prstGeom>
          </p:spPr>
        </p:pic>
      </p:grpSp>
      <p:grpSp>
        <p:nvGrpSpPr>
          <p:cNvPr id="62" name="Grupo 61">
            <a:extLst>
              <a:ext uri="{FF2B5EF4-FFF2-40B4-BE49-F238E27FC236}">
                <a16:creationId xmlns:a16="http://schemas.microsoft.com/office/drawing/2014/main" id="{0B95EB84-23E8-4ED2-B37F-E5F2385B1065}"/>
              </a:ext>
            </a:extLst>
          </p:cNvPr>
          <p:cNvGrpSpPr/>
          <p:nvPr/>
        </p:nvGrpSpPr>
        <p:grpSpPr>
          <a:xfrm>
            <a:off x="11432873" y="5852641"/>
            <a:ext cx="746082" cy="830239"/>
            <a:chOff x="11445912" y="5852641"/>
            <a:chExt cx="746082" cy="830239"/>
          </a:xfrm>
        </p:grpSpPr>
        <p:sp>
          <p:nvSpPr>
            <p:cNvPr id="63" name="Rectángulo: esquinas superiores redondeadas 62">
              <a:extLst>
                <a:ext uri="{FF2B5EF4-FFF2-40B4-BE49-F238E27FC236}">
                  <a16:creationId xmlns:a16="http://schemas.microsoft.com/office/drawing/2014/main" id="{59D5BC1B-E9A2-4F57-9DD7-F46A550E2352}"/>
                </a:ext>
              </a:extLst>
            </p:cNvPr>
            <p:cNvSpPr/>
            <p:nvPr/>
          </p:nvSpPr>
          <p:spPr>
            <a:xfrm rot="5400000">
              <a:off x="11403836" y="5894722"/>
              <a:ext cx="830239" cy="746077"/>
            </a:xfrm>
            <a:prstGeom prst="round2SameRect">
              <a:avLst/>
            </a:prstGeom>
            <a:solidFill>
              <a:srgbClr val="F1C2A6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64" name="Imagen 63" descr="Icono&#10;&#10;Descripción generada automáticamente">
              <a:hlinkClick r:id="rId10" action="ppaction://hlinksldjump"/>
              <a:extLst>
                <a:ext uri="{FF2B5EF4-FFF2-40B4-BE49-F238E27FC236}">
                  <a16:creationId xmlns:a16="http://schemas.microsoft.com/office/drawing/2014/main" id="{6AC39C19-9F06-4CBB-87D2-6042BB16107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5912" y="5895160"/>
              <a:ext cx="745200" cy="745200"/>
            </a:xfrm>
            <a:prstGeom prst="rect">
              <a:avLst/>
            </a:prstGeom>
          </p:spPr>
        </p:pic>
      </p:grpSp>
      <p:sp>
        <p:nvSpPr>
          <p:cNvPr id="65" name="Rectángulo 64">
            <a:extLst>
              <a:ext uri="{FF2B5EF4-FFF2-40B4-BE49-F238E27FC236}">
                <a16:creationId xmlns:a16="http://schemas.microsoft.com/office/drawing/2014/main" id="{CC81C882-50E9-4A39-9D00-98A01A639548}"/>
              </a:ext>
            </a:extLst>
          </p:cNvPr>
          <p:cNvSpPr/>
          <p:nvPr/>
        </p:nvSpPr>
        <p:spPr>
          <a:xfrm>
            <a:off x="-24719" y="0"/>
            <a:ext cx="746077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66" name="Rectángulo: esquinas superiores redondeadas 65">
            <a:extLst>
              <a:ext uri="{FF2B5EF4-FFF2-40B4-BE49-F238E27FC236}">
                <a16:creationId xmlns:a16="http://schemas.microsoft.com/office/drawing/2014/main" id="{D2DB2DC0-4C4D-486C-BDA8-0C9947555A4B}"/>
              </a:ext>
            </a:extLst>
          </p:cNvPr>
          <p:cNvSpPr/>
          <p:nvPr/>
        </p:nvSpPr>
        <p:spPr>
          <a:xfrm rot="16200000" flipH="1">
            <a:off x="-79842" y="167188"/>
            <a:ext cx="830239" cy="746077"/>
          </a:xfrm>
          <a:prstGeom prst="round2SameRect">
            <a:avLst/>
          </a:prstGeom>
          <a:solidFill>
            <a:srgbClr val="37526D"/>
          </a:solidFill>
          <a:ln>
            <a:solidFill>
              <a:srgbClr val="3752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grpSp>
        <p:nvGrpSpPr>
          <p:cNvPr id="68" name="Grupo 67">
            <a:extLst>
              <a:ext uri="{FF2B5EF4-FFF2-40B4-BE49-F238E27FC236}">
                <a16:creationId xmlns:a16="http://schemas.microsoft.com/office/drawing/2014/main" id="{828CD730-239A-4AA5-A5F5-EA235A91FBFA}"/>
              </a:ext>
            </a:extLst>
          </p:cNvPr>
          <p:cNvGrpSpPr/>
          <p:nvPr/>
        </p:nvGrpSpPr>
        <p:grpSpPr>
          <a:xfrm>
            <a:off x="11440459" y="1080453"/>
            <a:ext cx="751541" cy="830239"/>
            <a:chOff x="11440459" y="1080453"/>
            <a:chExt cx="751541" cy="830239"/>
          </a:xfrm>
        </p:grpSpPr>
        <p:sp>
          <p:nvSpPr>
            <p:cNvPr id="69" name="Rectángulo: esquinas superiores redondeadas 68">
              <a:extLst>
                <a:ext uri="{FF2B5EF4-FFF2-40B4-BE49-F238E27FC236}">
                  <a16:creationId xmlns:a16="http://schemas.microsoft.com/office/drawing/2014/main" id="{C00B5B1D-E756-4158-9869-81830427B8F5}"/>
                </a:ext>
              </a:extLst>
            </p:cNvPr>
            <p:cNvSpPr/>
            <p:nvPr/>
          </p:nvSpPr>
          <p:spPr>
            <a:xfrm rot="5400000">
              <a:off x="11403842" y="1122534"/>
              <a:ext cx="830239" cy="746077"/>
            </a:xfrm>
            <a:prstGeom prst="round2SameRect">
              <a:avLst/>
            </a:prstGeom>
            <a:solidFill>
              <a:srgbClr val="22938C"/>
            </a:solidFill>
            <a:ln>
              <a:solidFill>
                <a:srgbClr val="22938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70" name="Imagen 69" descr="Icono&#10;&#10;Descripción generada automáticamente">
              <a:hlinkClick r:id="rId12" action="ppaction://hlinksldjump"/>
              <a:extLst>
                <a:ext uri="{FF2B5EF4-FFF2-40B4-BE49-F238E27FC236}">
                  <a16:creationId xmlns:a16="http://schemas.microsoft.com/office/drawing/2014/main" id="{EE333168-01CF-42A5-8AEE-A4417447D5A6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0459" y="1120701"/>
              <a:ext cx="745200" cy="745200"/>
            </a:xfrm>
            <a:prstGeom prst="rect">
              <a:avLst/>
            </a:prstGeom>
          </p:spPr>
        </p:pic>
      </p:grpSp>
      <p:pic>
        <p:nvPicPr>
          <p:cNvPr id="73" name="Marcador de contenido 72" descr="Diagrama&#10;&#10;Descripción generada automáticamente">
            <a:extLst>
              <a:ext uri="{FF2B5EF4-FFF2-40B4-BE49-F238E27FC236}">
                <a16:creationId xmlns:a16="http://schemas.microsoft.com/office/drawing/2014/main" id="{A6769A04-57AA-482E-9885-F873314350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321" y="1645715"/>
            <a:ext cx="9844077" cy="4351338"/>
          </a:xfrm>
        </p:spPr>
      </p:pic>
    </p:spTree>
    <p:extLst>
      <p:ext uri="{BB962C8B-B14F-4D97-AF65-F5344CB8AC3E}">
        <p14:creationId xmlns:p14="http://schemas.microsoft.com/office/powerpoint/2010/main" val="23456193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4B455A-BCF2-461D-B921-AEE38F7795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3535" y="292565"/>
            <a:ext cx="1745343" cy="1325563"/>
          </a:xfrm>
        </p:spPr>
        <p:txBody>
          <a:bodyPr/>
          <a:lstStyle/>
          <a:p>
            <a:r>
              <a:rPr lang="es-AR" dirty="0">
                <a:latin typeface="Bahnschrift SemiBold Condensed" panose="020B0502040204020203" pitchFamily="34" charset="0"/>
              </a:rPr>
              <a:t>Fases</a:t>
            </a:r>
            <a:r>
              <a:rPr lang="es-AR" dirty="0"/>
              <a:t> </a:t>
            </a:r>
          </a:p>
        </p:txBody>
      </p:sp>
      <p:sp>
        <p:nvSpPr>
          <p:cNvPr id="26" name="Rectángulo 25">
            <a:extLst>
              <a:ext uri="{FF2B5EF4-FFF2-40B4-BE49-F238E27FC236}">
                <a16:creationId xmlns:a16="http://schemas.microsoft.com/office/drawing/2014/main" id="{71C674B4-01E0-4342-A446-1FCB75DC2A04}"/>
              </a:ext>
            </a:extLst>
          </p:cNvPr>
          <p:cNvSpPr/>
          <p:nvPr/>
        </p:nvSpPr>
        <p:spPr>
          <a:xfrm>
            <a:off x="11445922" y="0"/>
            <a:ext cx="746077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grpSp>
        <p:nvGrpSpPr>
          <p:cNvPr id="27" name="Grupo 26">
            <a:extLst>
              <a:ext uri="{FF2B5EF4-FFF2-40B4-BE49-F238E27FC236}">
                <a16:creationId xmlns:a16="http://schemas.microsoft.com/office/drawing/2014/main" id="{A9D0121D-B599-4357-8A00-A6B4436869AB}"/>
              </a:ext>
            </a:extLst>
          </p:cNvPr>
          <p:cNvGrpSpPr/>
          <p:nvPr/>
        </p:nvGrpSpPr>
        <p:grpSpPr>
          <a:xfrm>
            <a:off x="11440459" y="2035799"/>
            <a:ext cx="751541" cy="830239"/>
            <a:chOff x="11440459" y="2035799"/>
            <a:chExt cx="751541" cy="830239"/>
          </a:xfrm>
        </p:grpSpPr>
        <p:sp>
          <p:nvSpPr>
            <p:cNvPr id="28" name="Rectángulo: esquinas superiores redondeadas 27">
              <a:extLst>
                <a:ext uri="{FF2B5EF4-FFF2-40B4-BE49-F238E27FC236}">
                  <a16:creationId xmlns:a16="http://schemas.microsoft.com/office/drawing/2014/main" id="{A79D9F2E-9557-4887-B56E-B8D28933AA01}"/>
                </a:ext>
              </a:extLst>
            </p:cNvPr>
            <p:cNvSpPr/>
            <p:nvPr/>
          </p:nvSpPr>
          <p:spPr>
            <a:xfrm rot="5400000">
              <a:off x="11403842" y="2077880"/>
              <a:ext cx="830239" cy="746077"/>
            </a:xfrm>
            <a:prstGeom prst="round2SameRect">
              <a:avLst/>
            </a:prstGeom>
            <a:solidFill>
              <a:srgbClr val="6D9DC5"/>
            </a:solidFill>
            <a:ln>
              <a:solidFill>
                <a:srgbClr val="6D9D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29" name="Imagen 28" descr="Texto&#10;&#10;Descripción generada automáticamente">
              <a:hlinkClick r:id="rId2" action="ppaction://hlinksldjump"/>
              <a:extLst>
                <a:ext uri="{FF2B5EF4-FFF2-40B4-BE49-F238E27FC236}">
                  <a16:creationId xmlns:a16="http://schemas.microsoft.com/office/drawing/2014/main" id="{DEF8B9EC-7340-4D34-A282-ABEEDA67F2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0459" y="2078318"/>
              <a:ext cx="745200" cy="745200"/>
            </a:xfrm>
            <a:prstGeom prst="rect">
              <a:avLst/>
            </a:prstGeom>
          </p:spPr>
        </p:pic>
      </p:grpSp>
      <p:grpSp>
        <p:nvGrpSpPr>
          <p:cNvPr id="30" name="Grupo 29">
            <a:extLst>
              <a:ext uri="{FF2B5EF4-FFF2-40B4-BE49-F238E27FC236}">
                <a16:creationId xmlns:a16="http://schemas.microsoft.com/office/drawing/2014/main" id="{757B9239-C20D-4236-9E78-A9EFF32AD81A}"/>
              </a:ext>
            </a:extLst>
          </p:cNvPr>
          <p:cNvGrpSpPr/>
          <p:nvPr/>
        </p:nvGrpSpPr>
        <p:grpSpPr>
          <a:xfrm>
            <a:off x="11433755" y="3946491"/>
            <a:ext cx="758245" cy="830239"/>
            <a:chOff x="11433755" y="3946491"/>
            <a:chExt cx="758245" cy="830239"/>
          </a:xfrm>
        </p:grpSpPr>
        <p:sp>
          <p:nvSpPr>
            <p:cNvPr id="31" name="Rectángulo: esquinas superiores redondeadas 30">
              <a:extLst>
                <a:ext uri="{FF2B5EF4-FFF2-40B4-BE49-F238E27FC236}">
                  <a16:creationId xmlns:a16="http://schemas.microsoft.com/office/drawing/2014/main" id="{A5802705-4EE2-4DF5-91AA-CE32BF8077D6}"/>
                </a:ext>
              </a:extLst>
            </p:cNvPr>
            <p:cNvSpPr/>
            <p:nvPr/>
          </p:nvSpPr>
          <p:spPr>
            <a:xfrm rot="5400000">
              <a:off x="11403842" y="3988572"/>
              <a:ext cx="830239" cy="746077"/>
            </a:xfrm>
            <a:prstGeom prst="round2SameRect">
              <a:avLst/>
            </a:prstGeom>
            <a:solidFill>
              <a:srgbClr val="DDA244"/>
            </a:solidFill>
            <a:ln>
              <a:solidFill>
                <a:srgbClr val="DDA24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32" name="Imagen 31" descr="Icono&#10;&#10;Descripción generada automáticamente">
              <a:hlinkClick r:id="rId4" action="ppaction://hlinksldjump"/>
              <a:extLst>
                <a:ext uri="{FF2B5EF4-FFF2-40B4-BE49-F238E27FC236}">
                  <a16:creationId xmlns:a16="http://schemas.microsoft.com/office/drawing/2014/main" id="{83E7C00F-7029-4366-8245-01F3BEF57C8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3755" y="3984468"/>
              <a:ext cx="745200" cy="745200"/>
            </a:xfrm>
            <a:prstGeom prst="rect">
              <a:avLst/>
            </a:prstGeom>
          </p:spPr>
        </p:pic>
      </p:grpSp>
      <p:grpSp>
        <p:nvGrpSpPr>
          <p:cNvPr id="33" name="Grupo 32">
            <a:extLst>
              <a:ext uri="{FF2B5EF4-FFF2-40B4-BE49-F238E27FC236}">
                <a16:creationId xmlns:a16="http://schemas.microsoft.com/office/drawing/2014/main" id="{ADE36D85-903F-47A3-BEF9-670877C2F874}"/>
              </a:ext>
            </a:extLst>
          </p:cNvPr>
          <p:cNvGrpSpPr/>
          <p:nvPr/>
        </p:nvGrpSpPr>
        <p:grpSpPr>
          <a:xfrm>
            <a:off x="11440459" y="4899566"/>
            <a:ext cx="751536" cy="830239"/>
            <a:chOff x="11440459" y="4899566"/>
            <a:chExt cx="751536" cy="830239"/>
          </a:xfrm>
        </p:grpSpPr>
        <p:sp>
          <p:nvSpPr>
            <p:cNvPr id="34" name="Rectángulo: esquinas superiores redondeadas 33">
              <a:extLst>
                <a:ext uri="{FF2B5EF4-FFF2-40B4-BE49-F238E27FC236}">
                  <a16:creationId xmlns:a16="http://schemas.microsoft.com/office/drawing/2014/main" id="{D1D492C0-24EA-4B0A-B9E9-E41958EB630B}"/>
                </a:ext>
              </a:extLst>
            </p:cNvPr>
            <p:cNvSpPr/>
            <p:nvPr/>
          </p:nvSpPr>
          <p:spPr>
            <a:xfrm rot="5400000">
              <a:off x="11403837" y="4941647"/>
              <a:ext cx="830239" cy="746077"/>
            </a:xfrm>
            <a:prstGeom prst="round2SameRect">
              <a:avLst/>
            </a:prstGeom>
            <a:solidFill>
              <a:srgbClr val="DEC067"/>
            </a:solidFill>
            <a:ln>
              <a:solidFill>
                <a:srgbClr val="DEC06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35" name="Imagen 34" descr="Icono&#10;&#10;Descripción generada automáticamente">
              <a:hlinkClick r:id="rId6" action="ppaction://hlinksldjump"/>
              <a:extLst>
                <a:ext uri="{FF2B5EF4-FFF2-40B4-BE49-F238E27FC236}">
                  <a16:creationId xmlns:a16="http://schemas.microsoft.com/office/drawing/2014/main" id="{40788776-F827-4BC2-BB09-D782DDB4572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0459" y="4959598"/>
              <a:ext cx="745200" cy="745200"/>
            </a:xfrm>
            <a:prstGeom prst="rect">
              <a:avLst/>
            </a:prstGeom>
          </p:spPr>
        </p:pic>
      </p:grpSp>
      <p:grpSp>
        <p:nvGrpSpPr>
          <p:cNvPr id="36" name="Grupo 35">
            <a:extLst>
              <a:ext uri="{FF2B5EF4-FFF2-40B4-BE49-F238E27FC236}">
                <a16:creationId xmlns:a16="http://schemas.microsoft.com/office/drawing/2014/main" id="{EB67306B-650F-48F7-9201-79F5A4243E65}"/>
              </a:ext>
            </a:extLst>
          </p:cNvPr>
          <p:cNvGrpSpPr/>
          <p:nvPr/>
        </p:nvGrpSpPr>
        <p:grpSpPr>
          <a:xfrm>
            <a:off x="11445919" y="2991145"/>
            <a:ext cx="746081" cy="830239"/>
            <a:chOff x="11445919" y="2991145"/>
            <a:chExt cx="746081" cy="830239"/>
          </a:xfrm>
        </p:grpSpPr>
        <p:sp>
          <p:nvSpPr>
            <p:cNvPr id="37" name="Rectángulo: esquinas superiores redondeadas 36">
              <a:extLst>
                <a:ext uri="{FF2B5EF4-FFF2-40B4-BE49-F238E27FC236}">
                  <a16:creationId xmlns:a16="http://schemas.microsoft.com/office/drawing/2014/main" id="{3FC6D26F-BD74-449E-90EE-B7F152679598}"/>
                </a:ext>
              </a:extLst>
            </p:cNvPr>
            <p:cNvSpPr/>
            <p:nvPr/>
          </p:nvSpPr>
          <p:spPr>
            <a:xfrm rot="5400000">
              <a:off x="11403838" y="3033226"/>
              <a:ext cx="830239" cy="746077"/>
            </a:xfrm>
            <a:prstGeom prst="round2SameRect">
              <a:avLst/>
            </a:prstGeom>
            <a:solidFill>
              <a:srgbClr val="9FD4DA"/>
            </a:solidFill>
            <a:ln>
              <a:solidFill>
                <a:srgbClr val="9FD4D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38" name="Imagen 37" descr="Icono&#10;&#10;Descripción generada automáticamente">
              <a:hlinkClick r:id="rId8" action="ppaction://hlinksldjump"/>
              <a:extLst>
                <a:ext uri="{FF2B5EF4-FFF2-40B4-BE49-F238E27FC236}">
                  <a16:creationId xmlns:a16="http://schemas.microsoft.com/office/drawing/2014/main" id="{E21D9E94-4BDD-4E1B-A7D3-9E2845D3FF0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6800" y="3056400"/>
              <a:ext cx="745200" cy="745200"/>
            </a:xfrm>
            <a:prstGeom prst="rect">
              <a:avLst/>
            </a:prstGeom>
          </p:spPr>
        </p:pic>
      </p:grpSp>
      <p:grpSp>
        <p:nvGrpSpPr>
          <p:cNvPr id="39" name="Grupo 38">
            <a:extLst>
              <a:ext uri="{FF2B5EF4-FFF2-40B4-BE49-F238E27FC236}">
                <a16:creationId xmlns:a16="http://schemas.microsoft.com/office/drawing/2014/main" id="{8AA73B69-06A5-4107-BFC0-0F066578EEDD}"/>
              </a:ext>
            </a:extLst>
          </p:cNvPr>
          <p:cNvGrpSpPr/>
          <p:nvPr/>
        </p:nvGrpSpPr>
        <p:grpSpPr>
          <a:xfrm>
            <a:off x="11432873" y="5852641"/>
            <a:ext cx="746082" cy="830239"/>
            <a:chOff x="11445912" y="5852641"/>
            <a:chExt cx="746082" cy="830239"/>
          </a:xfrm>
        </p:grpSpPr>
        <p:sp>
          <p:nvSpPr>
            <p:cNvPr id="40" name="Rectángulo: esquinas superiores redondeadas 39">
              <a:extLst>
                <a:ext uri="{FF2B5EF4-FFF2-40B4-BE49-F238E27FC236}">
                  <a16:creationId xmlns:a16="http://schemas.microsoft.com/office/drawing/2014/main" id="{F2A7CC09-A730-48BD-9F45-590AC98C89E8}"/>
                </a:ext>
              </a:extLst>
            </p:cNvPr>
            <p:cNvSpPr/>
            <p:nvPr/>
          </p:nvSpPr>
          <p:spPr>
            <a:xfrm rot="5400000">
              <a:off x="11403836" y="5894722"/>
              <a:ext cx="830239" cy="746077"/>
            </a:xfrm>
            <a:prstGeom prst="round2SameRect">
              <a:avLst/>
            </a:prstGeom>
            <a:solidFill>
              <a:srgbClr val="F1C2A6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41" name="Imagen 40" descr="Icono&#10;&#10;Descripción generada automáticamente">
              <a:hlinkClick r:id="rId10" action="ppaction://hlinksldjump"/>
              <a:extLst>
                <a:ext uri="{FF2B5EF4-FFF2-40B4-BE49-F238E27FC236}">
                  <a16:creationId xmlns:a16="http://schemas.microsoft.com/office/drawing/2014/main" id="{D506658B-30AC-4F48-8A73-F8DB881B0E2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5912" y="5895160"/>
              <a:ext cx="745200" cy="745200"/>
            </a:xfrm>
            <a:prstGeom prst="rect">
              <a:avLst/>
            </a:prstGeom>
          </p:spPr>
        </p:pic>
      </p:grpSp>
      <p:sp>
        <p:nvSpPr>
          <p:cNvPr id="42" name="Rectángulo 41">
            <a:extLst>
              <a:ext uri="{FF2B5EF4-FFF2-40B4-BE49-F238E27FC236}">
                <a16:creationId xmlns:a16="http://schemas.microsoft.com/office/drawing/2014/main" id="{B3CB4CAF-9E1C-4F1E-BF2F-58C8CF849C7F}"/>
              </a:ext>
            </a:extLst>
          </p:cNvPr>
          <p:cNvSpPr/>
          <p:nvPr/>
        </p:nvSpPr>
        <p:spPr>
          <a:xfrm>
            <a:off x="-24719" y="0"/>
            <a:ext cx="746077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43" name="Rectángulo: esquinas superiores redondeadas 42">
            <a:extLst>
              <a:ext uri="{FF2B5EF4-FFF2-40B4-BE49-F238E27FC236}">
                <a16:creationId xmlns:a16="http://schemas.microsoft.com/office/drawing/2014/main" id="{455A8AA3-D0EB-41F3-A7D3-F5D5CE6FFBD8}"/>
              </a:ext>
            </a:extLst>
          </p:cNvPr>
          <p:cNvSpPr/>
          <p:nvPr/>
        </p:nvSpPr>
        <p:spPr>
          <a:xfrm rot="16200000" flipH="1">
            <a:off x="-79842" y="167188"/>
            <a:ext cx="830239" cy="746077"/>
          </a:xfrm>
          <a:prstGeom prst="round2SameRect">
            <a:avLst/>
          </a:prstGeom>
          <a:solidFill>
            <a:srgbClr val="37526D"/>
          </a:solidFill>
          <a:ln>
            <a:solidFill>
              <a:srgbClr val="3752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44" name="Rectángulo: esquinas superiores redondeadas 43">
            <a:extLst>
              <a:ext uri="{FF2B5EF4-FFF2-40B4-BE49-F238E27FC236}">
                <a16:creationId xmlns:a16="http://schemas.microsoft.com/office/drawing/2014/main" id="{A943D891-3A73-4678-914F-BAEFA88CCD8F}"/>
              </a:ext>
            </a:extLst>
          </p:cNvPr>
          <p:cNvSpPr/>
          <p:nvPr/>
        </p:nvSpPr>
        <p:spPr>
          <a:xfrm rot="16200000" flipH="1">
            <a:off x="-66800" y="1120262"/>
            <a:ext cx="830239" cy="746077"/>
          </a:xfrm>
          <a:prstGeom prst="round2SameRect">
            <a:avLst/>
          </a:prstGeom>
          <a:solidFill>
            <a:srgbClr val="22938C"/>
          </a:solidFill>
          <a:ln>
            <a:solidFill>
              <a:srgbClr val="2293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BAC5C76C-3D2A-46AB-A047-D7DCC4ACEB2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23301" y="2160922"/>
            <a:ext cx="10278747" cy="2536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0043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62DD0F-BC2C-4940-82E2-67A85CC0F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4599" y="292565"/>
            <a:ext cx="9147175" cy="1325563"/>
          </a:xfrm>
        </p:spPr>
        <p:txBody>
          <a:bodyPr/>
          <a:lstStyle/>
          <a:p>
            <a:r>
              <a:rPr lang="es-AR" b="1" dirty="0">
                <a:latin typeface="Bebas Neue" panose="020B0606020202050201" pitchFamily="34" charset="0"/>
              </a:rPr>
              <a:t>ATDD - desarrollo conducido por pruebas de aceptación  </a:t>
            </a:r>
          </a:p>
        </p:txBody>
      </p:sp>
      <p:sp>
        <p:nvSpPr>
          <p:cNvPr id="27" name="Rectángulo 26">
            <a:extLst>
              <a:ext uri="{FF2B5EF4-FFF2-40B4-BE49-F238E27FC236}">
                <a16:creationId xmlns:a16="http://schemas.microsoft.com/office/drawing/2014/main" id="{EC0B4AE6-486A-4578-B667-8C629F294F11}"/>
              </a:ext>
            </a:extLst>
          </p:cNvPr>
          <p:cNvSpPr/>
          <p:nvPr/>
        </p:nvSpPr>
        <p:spPr>
          <a:xfrm>
            <a:off x="11445922" y="0"/>
            <a:ext cx="746077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grpSp>
        <p:nvGrpSpPr>
          <p:cNvPr id="31" name="Grupo 30">
            <a:extLst>
              <a:ext uri="{FF2B5EF4-FFF2-40B4-BE49-F238E27FC236}">
                <a16:creationId xmlns:a16="http://schemas.microsoft.com/office/drawing/2014/main" id="{769C563C-A1CC-442F-B6EE-48AADEDB0ECA}"/>
              </a:ext>
            </a:extLst>
          </p:cNvPr>
          <p:cNvGrpSpPr/>
          <p:nvPr/>
        </p:nvGrpSpPr>
        <p:grpSpPr>
          <a:xfrm>
            <a:off x="11433755" y="3946491"/>
            <a:ext cx="758245" cy="830239"/>
            <a:chOff x="11433755" y="3946491"/>
            <a:chExt cx="758245" cy="830239"/>
          </a:xfrm>
        </p:grpSpPr>
        <p:sp>
          <p:nvSpPr>
            <p:cNvPr id="32" name="Rectángulo: esquinas superiores redondeadas 31">
              <a:extLst>
                <a:ext uri="{FF2B5EF4-FFF2-40B4-BE49-F238E27FC236}">
                  <a16:creationId xmlns:a16="http://schemas.microsoft.com/office/drawing/2014/main" id="{E6693226-60D0-4A9A-941F-52080AAF3A54}"/>
                </a:ext>
              </a:extLst>
            </p:cNvPr>
            <p:cNvSpPr/>
            <p:nvPr/>
          </p:nvSpPr>
          <p:spPr>
            <a:xfrm rot="5400000">
              <a:off x="11403842" y="3988572"/>
              <a:ext cx="830239" cy="746077"/>
            </a:xfrm>
            <a:prstGeom prst="round2SameRect">
              <a:avLst/>
            </a:prstGeom>
            <a:solidFill>
              <a:srgbClr val="DDA244"/>
            </a:solidFill>
            <a:ln>
              <a:solidFill>
                <a:srgbClr val="DDA24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33" name="Imagen 32" descr="Icono&#10;&#10;Descripción generada automáticamente">
              <a:hlinkClick r:id="rId2" action="ppaction://hlinksldjump"/>
              <a:extLst>
                <a:ext uri="{FF2B5EF4-FFF2-40B4-BE49-F238E27FC236}">
                  <a16:creationId xmlns:a16="http://schemas.microsoft.com/office/drawing/2014/main" id="{FC0D026D-EF21-48CB-9841-C8730A60478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3755" y="3984468"/>
              <a:ext cx="745200" cy="745200"/>
            </a:xfrm>
            <a:prstGeom prst="rect">
              <a:avLst/>
            </a:prstGeom>
          </p:spPr>
        </p:pic>
      </p:grpSp>
      <p:grpSp>
        <p:nvGrpSpPr>
          <p:cNvPr id="34" name="Grupo 33">
            <a:extLst>
              <a:ext uri="{FF2B5EF4-FFF2-40B4-BE49-F238E27FC236}">
                <a16:creationId xmlns:a16="http://schemas.microsoft.com/office/drawing/2014/main" id="{551C0A51-9C45-4127-AAD5-ED976469E112}"/>
              </a:ext>
            </a:extLst>
          </p:cNvPr>
          <p:cNvGrpSpPr/>
          <p:nvPr/>
        </p:nvGrpSpPr>
        <p:grpSpPr>
          <a:xfrm>
            <a:off x="11440459" y="4899566"/>
            <a:ext cx="751536" cy="830239"/>
            <a:chOff x="11440459" y="4899566"/>
            <a:chExt cx="751536" cy="830239"/>
          </a:xfrm>
        </p:grpSpPr>
        <p:sp>
          <p:nvSpPr>
            <p:cNvPr id="35" name="Rectángulo: esquinas superiores redondeadas 34">
              <a:extLst>
                <a:ext uri="{FF2B5EF4-FFF2-40B4-BE49-F238E27FC236}">
                  <a16:creationId xmlns:a16="http://schemas.microsoft.com/office/drawing/2014/main" id="{8C84EA17-173F-4E0A-9789-9C1CE015F2ED}"/>
                </a:ext>
              </a:extLst>
            </p:cNvPr>
            <p:cNvSpPr/>
            <p:nvPr/>
          </p:nvSpPr>
          <p:spPr>
            <a:xfrm rot="5400000">
              <a:off x="11403837" y="4941647"/>
              <a:ext cx="830239" cy="746077"/>
            </a:xfrm>
            <a:prstGeom prst="round2SameRect">
              <a:avLst/>
            </a:prstGeom>
            <a:solidFill>
              <a:srgbClr val="DEC067"/>
            </a:solidFill>
            <a:ln>
              <a:solidFill>
                <a:srgbClr val="DEC06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36" name="Imagen 35" descr="Icono&#10;&#10;Descripción generada automáticamente">
              <a:hlinkClick r:id="rId4" action="ppaction://hlinksldjump"/>
              <a:extLst>
                <a:ext uri="{FF2B5EF4-FFF2-40B4-BE49-F238E27FC236}">
                  <a16:creationId xmlns:a16="http://schemas.microsoft.com/office/drawing/2014/main" id="{2CF09C6C-EEDC-40C7-95FB-D6B2F8DCA8D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0459" y="4959598"/>
              <a:ext cx="745200" cy="745200"/>
            </a:xfrm>
            <a:prstGeom prst="rect">
              <a:avLst/>
            </a:prstGeom>
          </p:spPr>
        </p:pic>
      </p:grpSp>
      <p:grpSp>
        <p:nvGrpSpPr>
          <p:cNvPr id="37" name="Grupo 36">
            <a:extLst>
              <a:ext uri="{FF2B5EF4-FFF2-40B4-BE49-F238E27FC236}">
                <a16:creationId xmlns:a16="http://schemas.microsoft.com/office/drawing/2014/main" id="{372EFE0D-EC2F-4C7B-A6CF-90D8D316B02E}"/>
              </a:ext>
            </a:extLst>
          </p:cNvPr>
          <p:cNvGrpSpPr/>
          <p:nvPr/>
        </p:nvGrpSpPr>
        <p:grpSpPr>
          <a:xfrm>
            <a:off x="11445919" y="2991145"/>
            <a:ext cx="746081" cy="830239"/>
            <a:chOff x="11445919" y="2991145"/>
            <a:chExt cx="746081" cy="830239"/>
          </a:xfrm>
        </p:grpSpPr>
        <p:sp>
          <p:nvSpPr>
            <p:cNvPr id="38" name="Rectángulo: esquinas superiores redondeadas 37">
              <a:extLst>
                <a:ext uri="{FF2B5EF4-FFF2-40B4-BE49-F238E27FC236}">
                  <a16:creationId xmlns:a16="http://schemas.microsoft.com/office/drawing/2014/main" id="{FB7E3AE4-8A83-4422-912B-A6AF368CDD1D}"/>
                </a:ext>
              </a:extLst>
            </p:cNvPr>
            <p:cNvSpPr/>
            <p:nvPr/>
          </p:nvSpPr>
          <p:spPr>
            <a:xfrm rot="5400000">
              <a:off x="11403838" y="3033226"/>
              <a:ext cx="830239" cy="746077"/>
            </a:xfrm>
            <a:prstGeom prst="round2SameRect">
              <a:avLst/>
            </a:prstGeom>
            <a:solidFill>
              <a:srgbClr val="9FD4DA"/>
            </a:solidFill>
            <a:ln>
              <a:solidFill>
                <a:srgbClr val="9FD4D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39" name="Imagen 38" descr="Icono&#10;&#10;Descripción generada automáticamente">
              <a:hlinkClick r:id="rId6" action="ppaction://hlinksldjump"/>
              <a:extLst>
                <a:ext uri="{FF2B5EF4-FFF2-40B4-BE49-F238E27FC236}">
                  <a16:creationId xmlns:a16="http://schemas.microsoft.com/office/drawing/2014/main" id="{05B4CA1F-7305-4500-BE3E-2CF310F237F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6800" y="3056400"/>
              <a:ext cx="745200" cy="745200"/>
            </a:xfrm>
            <a:prstGeom prst="rect">
              <a:avLst/>
            </a:prstGeom>
          </p:spPr>
        </p:pic>
      </p:grpSp>
      <p:grpSp>
        <p:nvGrpSpPr>
          <p:cNvPr id="40" name="Grupo 39">
            <a:extLst>
              <a:ext uri="{FF2B5EF4-FFF2-40B4-BE49-F238E27FC236}">
                <a16:creationId xmlns:a16="http://schemas.microsoft.com/office/drawing/2014/main" id="{382FB6E3-67D1-48D5-8199-AD33DDCA97AE}"/>
              </a:ext>
            </a:extLst>
          </p:cNvPr>
          <p:cNvGrpSpPr/>
          <p:nvPr/>
        </p:nvGrpSpPr>
        <p:grpSpPr>
          <a:xfrm>
            <a:off x="11432873" y="5852641"/>
            <a:ext cx="746082" cy="830239"/>
            <a:chOff x="11445912" y="5852641"/>
            <a:chExt cx="746082" cy="830239"/>
          </a:xfrm>
        </p:grpSpPr>
        <p:sp>
          <p:nvSpPr>
            <p:cNvPr id="41" name="Rectángulo: esquinas superiores redondeadas 40">
              <a:extLst>
                <a:ext uri="{FF2B5EF4-FFF2-40B4-BE49-F238E27FC236}">
                  <a16:creationId xmlns:a16="http://schemas.microsoft.com/office/drawing/2014/main" id="{FC408573-3386-48EC-852A-D5E8D55F2BED}"/>
                </a:ext>
              </a:extLst>
            </p:cNvPr>
            <p:cNvSpPr/>
            <p:nvPr/>
          </p:nvSpPr>
          <p:spPr>
            <a:xfrm rot="5400000">
              <a:off x="11403836" y="5894722"/>
              <a:ext cx="830239" cy="746077"/>
            </a:xfrm>
            <a:prstGeom prst="round2SameRect">
              <a:avLst/>
            </a:prstGeom>
            <a:solidFill>
              <a:srgbClr val="F1C2A6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42" name="Imagen 41" descr="Icono&#10;&#10;Descripción generada automáticamente">
              <a:hlinkClick r:id="rId8" action="ppaction://hlinksldjump"/>
              <a:extLst>
                <a:ext uri="{FF2B5EF4-FFF2-40B4-BE49-F238E27FC236}">
                  <a16:creationId xmlns:a16="http://schemas.microsoft.com/office/drawing/2014/main" id="{E669E626-D932-47F0-A687-C4D415B8113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5912" y="5895160"/>
              <a:ext cx="745200" cy="745200"/>
            </a:xfrm>
            <a:prstGeom prst="rect">
              <a:avLst/>
            </a:prstGeom>
          </p:spPr>
        </p:pic>
      </p:grpSp>
      <p:sp>
        <p:nvSpPr>
          <p:cNvPr id="43" name="Rectángulo 42">
            <a:extLst>
              <a:ext uri="{FF2B5EF4-FFF2-40B4-BE49-F238E27FC236}">
                <a16:creationId xmlns:a16="http://schemas.microsoft.com/office/drawing/2014/main" id="{AE757104-9BD4-4F95-A1D0-8A7C21ACB209}"/>
              </a:ext>
            </a:extLst>
          </p:cNvPr>
          <p:cNvSpPr/>
          <p:nvPr/>
        </p:nvSpPr>
        <p:spPr>
          <a:xfrm>
            <a:off x="-24719" y="0"/>
            <a:ext cx="746077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44" name="Rectángulo: esquinas superiores redondeadas 43">
            <a:extLst>
              <a:ext uri="{FF2B5EF4-FFF2-40B4-BE49-F238E27FC236}">
                <a16:creationId xmlns:a16="http://schemas.microsoft.com/office/drawing/2014/main" id="{A02D9E3A-F6DC-4438-8F2E-F5515B6EE876}"/>
              </a:ext>
            </a:extLst>
          </p:cNvPr>
          <p:cNvSpPr/>
          <p:nvPr/>
        </p:nvSpPr>
        <p:spPr>
          <a:xfrm rot="16200000" flipH="1">
            <a:off x="-79842" y="167188"/>
            <a:ext cx="830239" cy="746077"/>
          </a:xfrm>
          <a:prstGeom prst="round2SameRect">
            <a:avLst/>
          </a:prstGeom>
          <a:solidFill>
            <a:srgbClr val="37526D"/>
          </a:solidFill>
          <a:ln>
            <a:solidFill>
              <a:srgbClr val="3752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45" name="Rectángulo: esquinas superiores redondeadas 44">
            <a:extLst>
              <a:ext uri="{FF2B5EF4-FFF2-40B4-BE49-F238E27FC236}">
                <a16:creationId xmlns:a16="http://schemas.microsoft.com/office/drawing/2014/main" id="{F4C6A70A-5005-408B-9437-BD5A72AECA5E}"/>
              </a:ext>
            </a:extLst>
          </p:cNvPr>
          <p:cNvSpPr/>
          <p:nvPr/>
        </p:nvSpPr>
        <p:spPr>
          <a:xfrm rot="16200000" flipH="1">
            <a:off x="-66800" y="1120262"/>
            <a:ext cx="830239" cy="746077"/>
          </a:xfrm>
          <a:prstGeom prst="round2SameRect">
            <a:avLst/>
          </a:prstGeom>
          <a:solidFill>
            <a:srgbClr val="22938C"/>
          </a:solidFill>
          <a:ln>
            <a:solidFill>
              <a:srgbClr val="2293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grpSp>
        <p:nvGrpSpPr>
          <p:cNvPr id="48" name="Grupo 47">
            <a:extLst>
              <a:ext uri="{FF2B5EF4-FFF2-40B4-BE49-F238E27FC236}">
                <a16:creationId xmlns:a16="http://schemas.microsoft.com/office/drawing/2014/main" id="{0A0A9F37-22C2-4B43-88CA-BB18A0BA5A36}"/>
              </a:ext>
            </a:extLst>
          </p:cNvPr>
          <p:cNvGrpSpPr/>
          <p:nvPr/>
        </p:nvGrpSpPr>
        <p:grpSpPr>
          <a:xfrm>
            <a:off x="11440459" y="2035799"/>
            <a:ext cx="751541" cy="830239"/>
            <a:chOff x="11440459" y="2035799"/>
            <a:chExt cx="751541" cy="830239"/>
          </a:xfrm>
        </p:grpSpPr>
        <p:sp>
          <p:nvSpPr>
            <p:cNvPr id="49" name="Rectángulo: esquinas superiores redondeadas 48">
              <a:extLst>
                <a:ext uri="{FF2B5EF4-FFF2-40B4-BE49-F238E27FC236}">
                  <a16:creationId xmlns:a16="http://schemas.microsoft.com/office/drawing/2014/main" id="{AEC6E02F-544B-41BF-BE20-33F01CF9E967}"/>
                </a:ext>
              </a:extLst>
            </p:cNvPr>
            <p:cNvSpPr/>
            <p:nvPr/>
          </p:nvSpPr>
          <p:spPr>
            <a:xfrm rot="5400000">
              <a:off x="11403842" y="2077880"/>
              <a:ext cx="830239" cy="746077"/>
            </a:xfrm>
            <a:prstGeom prst="round2SameRect">
              <a:avLst/>
            </a:prstGeom>
            <a:solidFill>
              <a:srgbClr val="6D9DC5"/>
            </a:solidFill>
            <a:ln>
              <a:solidFill>
                <a:srgbClr val="6D9DC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50" name="Imagen 49" descr="Texto&#10;&#10;Descripción generada automáticamente">
              <a:hlinkClick r:id="rId10" action="ppaction://hlinksldjump"/>
              <a:extLst>
                <a:ext uri="{FF2B5EF4-FFF2-40B4-BE49-F238E27FC236}">
                  <a16:creationId xmlns:a16="http://schemas.microsoft.com/office/drawing/2014/main" id="{0DF47CD8-A56E-4AAA-820F-B4E28A6DEE9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0459" y="2078318"/>
              <a:ext cx="745200" cy="745200"/>
            </a:xfrm>
            <a:prstGeom prst="rect">
              <a:avLst/>
            </a:prstGeom>
          </p:spPr>
        </p:pic>
      </p:grpSp>
      <p:pic>
        <p:nvPicPr>
          <p:cNvPr id="52" name="Marcador de contenido 51">
            <a:extLst>
              <a:ext uri="{FF2B5EF4-FFF2-40B4-BE49-F238E27FC236}">
                <a16:creationId xmlns:a16="http://schemas.microsoft.com/office/drawing/2014/main" id="{9D2079CF-CED0-4740-87AB-9034F4BB19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12"/>
          <a:stretch>
            <a:fillRect/>
          </a:stretch>
        </p:blipFill>
        <p:spPr>
          <a:xfrm>
            <a:off x="2942742" y="1630456"/>
            <a:ext cx="6306516" cy="4708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5207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3799A8-36CE-459B-91AB-5A44F690FD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2791" y="540227"/>
            <a:ext cx="3506121" cy="830239"/>
          </a:xfrm>
        </p:spPr>
        <p:txBody>
          <a:bodyPr/>
          <a:lstStyle/>
          <a:p>
            <a:r>
              <a:rPr lang="es-AR" dirty="0" err="1">
                <a:latin typeface="Bahnschrift SemiBold Condensed" panose="020B0502040204020203" pitchFamily="34" charset="0"/>
              </a:rPr>
              <a:t>The</a:t>
            </a:r>
            <a:r>
              <a:rPr lang="es-AR" dirty="0">
                <a:latin typeface="Bahnschrift SemiBold Condensed" panose="020B0502040204020203" pitchFamily="34" charset="0"/>
              </a:rPr>
              <a:t> </a:t>
            </a:r>
            <a:r>
              <a:rPr lang="es-AR" dirty="0" err="1">
                <a:latin typeface="Bahnschrift SemiBold Condensed" panose="020B0502040204020203" pitchFamily="34" charset="0"/>
              </a:rPr>
              <a:t>three</a:t>
            </a:r>
            <a:r>
              <a:rPr lang="es-AR" dirty="0">
                <a:latin typeface="Bahnschrift SemiBold Condensed" panose="020B0502040204020203" pitchFamily="34" charset="0"/>
              </a:rPr>
              <a:t> amigos</a:t>
            </a:r>
          </a:p>
        </p:txBody>
      </p:sp>
      <p:sp>
        <p:nvSpPr>
          <p:cNvPr id="27" name="Rectángulo 26">
            <a:extLst>
              <a:ext uri="{FF2B5EF4-FFF2-40B4-BE49-F238E27FC236}">
                <a16:creationId xmlns:a16="http://schemas.microsoft.com/office/drawing/2014/main" id="{60E89380-8551-408F-B403-EAF18E8EEA0B}"/>
              </a:ext>
            </a:extLst>
          </p:cNvPr>
          <p:cNvSpPr/>
          <p:nvPr/>
        </p:nvSpPr>
        <p:spPr>
          <a:xfrm>
            <a:off x="-24719" y="0"/>
            <a:ext cx="746077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8" name="Rectángulo: esquinas superiores redondeadas 27">
            <a:extLst>
              <a:ext uri="{FF2B5EF4-FFF2-40B4-BE49-F238E27FC236}">
                <a16:creationId xmlns:a16="http://schemas.microsoft.com/office/drawing/2014/main" id="{A4615E51-F74C-43A3-9AA2-DD50FD33FB80}"/>
              </a:ext>
            </a:extLst>
          </p:cNvPr>
          <p:cNvSpPr/>
          <p:nvPr/>
        </p:nvSpPr>
        <p:spPr>
          <a:xfrm rot="16200000" flipH="1">
            <a:off x="-79842" y="167188"/>
            <a:ext cx="830239" cy="746077"/>
          </a:xfrm>
          <a:prstGeom prst="round2SameRect">
            <a:avLst/>
          </a:prstGeom>
          <a:solidFill>
            <a:srgbClr val="37526D"/>
          </a:solidFill>
          <a:ln>
            <a:solidFill>
              <a:srgbClr val="3752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29" name="Rectángulo: esquinas superiores redondeadas 28">
            <a:extLst>
              <a:ext uri="{FF2B5EF4-FFF2-40B4-BE49-F238E27FC236}">
                <a16:creationId xmlns:a16="http://schemas.microsoft.com/office/drawing/2014/main" id="{17869FF9-B0F7-45E8-8FAF-F04008969BD2}"/>
              </a:ext>
            </a:extLst>
          </p:cNvPr>
          <p:cNvSpPr/>
          <p:nvPr/>
        </p:nvSpPr>
        <p:spPr>
          <a:xfrm rot="16200000" flipH="1">
            <a:off x="-66800" y="1120262"/>
            <a:ext cx="830239" cy="746077"/>
          </a:xfrm>
          <a:prstGeom prst="round2SameRect">
            <a:avLst/>
          </a:prstGeom>
          <a:solidFill>
            <a:srgbClr val="22938C"/>
          </a:solidFill>
          <a:ln>
            <a:solidFill>
              <a:srgbClr val="2293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0" name="Rectángulo: esquinas superiores redondeadas 29">
            <a:extLst>
              <a:ext uri="{FF2B5EF4-FFF2-40B4-BE49-F238E27FC236}">
                <a16:creationId xmlns:a16="http://schemas.microsoft.com/office/drawing/2014/main" id="{0AEAB342-3A03-4851-9CEB-3BE4DDE30DEB}"/>
              </a:ext>
            </a:extLst>
          </p:cNvPr>
          <p:cNvSpPr/>
          <p:nvPr/>
        </p:nvSpPr>
        <p:spPr>
          <a:xfrm rot="16200000" flipH="1">
            <a:off x="-66800" y="2077880"/>
            <a:ext cx="830239" cy="746077"/>
          </a:xfrm>
          <a:prstGeom prst="round2SameRect">
            <a:avLst/>
          </a:prstGeom>
          <a:solidFill>
            <a:srgbClr val="6D9DC5"/>
          </a:solidFill>
          <a:ln>
            <a:solidFill>
              <a:srgbClr val="6D9D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1" name="Rectángulo 30">
            <a:extLst>
              <a:ext uri="{FF2B5EF4-FFF2-40B4-BE49-F238E27FC236}">
                <a16:creationId xmlns:a16="http://schemas.microsoft.com/office/drawing/2014/main" id="{207CA36D-6434-44B9-9BC6-E9B87DD3CC39}"/>
              </a:ext>
            </a:extLst>
          </p:cNvPr>
          <p:cNvSpPr/>
          <p:nvPr/>
        </p:nvSpPr>
        <p:spPr>
          <a:xfrm>
            <a:off x="11445922" y="0"/>
            <a:ext cx="746077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grpSp>
        <p:nvGrpSpPr>
          <p:cNvPr id="32" name="Grupo 31">
            <a:extLst>
              <a:ext uri="{FF2B5EF4-FFF2-40B4-BE49-F238E27FC236}">
                <a16:creationId xmlns:a16="http://schemas.microsoft.com/office/drawing/2014/main" id="{D16B8893-FA7A-4588-8103-D13A6CB43707}"/>
              </a:ext>
            </a:extLst>
          </p:cNvPr>
          <p:cNvGrpSpPr/>
          <p:nvPr/>
        </p:nvGrpSpPr>
        <p:grpSpPr>
          <a:xfrm>
            <a:off x="11433755" y="3946491"/>
            <a:ext cx="758245" cy="830239"/>
            <a:chOff x="11433755" y="3946491"/>
            <a:chExt cx="758245" cy="830239"/>
          </a:xfrm>
        </p:grpSpPr>
        <p:sp>
          <p:nvSpPr>
            <p:cNvPr id="33" name="Rectángulo: esquinas superiores redondeadas 32">
              <a:extLst>
                <a:ext uri="{FF2B5EF4-FFF2-40B4-BE49-F238E27FC236}">
                  <a16:creationId xmlns:a16="http://schemas.microsoft.com/office/drawing/2014/main" id="{A8F7E7C0-3092-4566-9E78-4175828CA149}"/>
                </a:ext>
              </a:extLst>
            </p:cNvPr>
            <p:cNvSpPr/>
            <p:nvPr/>
          </p:nvSpPr>
          <p:spPr>
            <a:xfrm rot="5400000">
              <a:off x="11403842" y="3988572"/>
              <a:ext cx="830239" cy="746077"/>
            </a:xfrm>
            <a:prstGeom prst="round2SameRect">
              <a:avLst/>
            </a:prstGeom>
            <a:solidFill>
              <a:srgbClr val="DDA244"/>
            </a:solidFill>
            <a:ln>
              <a:solidFill>
                <a:srgbClr val="DDA24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34" name="Imagen 33" descr="Icono&#10;&#10;Descripción generada automáticamente">
              <a:hlinkClick r:id="rId2" action="ppaction://hlinksldjump"/>
              <a:extLst>
                <a:ext uri="{FF2B5EF4-FFF2-40B4-BE49-F238E27FC236}">
                  <a16:creationId xmlns:a16="http://schemas.microsoft.com/office/drawing/2014/main" id="{9EB3E373-5A50-4D7D-AE8A-9437FBF8F7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3755" y="3984468"/>
              <a:ext cx="745200" cy="745200"/>
            </a:xfrm>
            <a:prstGeom prst="rect">
              <a:avLst/>
            </a:prstGeom>
          </p:spPr>
        </p:pic>
      </p:grpSp>
      <p:grpSp>
        <p:nvGrpSpPr>
          <p:cNvPr id="35" name="Grupo 34">
            <a:extLst>
              <a:ext uri="{FF2B5EF4-FFF2-40B4-BE49-F238E27FC236}">
                <a16:creationId xmlns:a16="http://schemas.microsoft.com/office/drawing/2014/main" id="{1BB39D03-C82F-4829-BF56-0A9D86FF9592}"/>
              </a:ext>
            </a:extLst>
          </p:cNvPr>
          <p:cNvGrpSpPr/>
          <p:nvPr/>
        </p:nvGrpSpPr>
        <p:grpSpPr>
          <a:xfrm>
            <a:off x="11440459" y="4899566"/>
            <a:ext cx="751536" cy="830239"/>
            <a:chOff x="11440459" y="4899566"/>
            <a:chExt cx="751536" cy="830239"/>
          </a:xfrm>
        </p:grpSpPr>
        <p:sp>
          <p:nvSpPr>
            <p:cNvPr id="36" name="Rectángulo: esquinas superiores redondeadas 35">
              <a:extLst>
                <a:ext uri="{FF2B5EF4-FFF2-40B4-BE49-F238E27FC236}">
                  <a16:creationId xmlns:a16="http://schemas.microsoft.com/office/drawing/2014/main" id="{C88747DB-FFFD-458E-A328-742F44E17B9E}"/>
                </a:ext>
              </a:extLst>
            </p:cNvPr>
            <p:cNvSpPr/>
            <p:nvPr/>
          </p:nvSpPr>
          <p:spPr>
            <a:xfrm rot="5400000">
              <a:off x="11403837" y="4941647"/>
              <a:ext cx="830239" cy="746077"/>
            </a:xfrm>
            <a:prstGeom prst="round2SameRect">
              <a:avLst/>
            </a:prstGeom>
            <a:solidFill>
              <a:srgbClr val="DEC067"/>
            </a:solidFill>
            <a:ln>
              <a:solidFill>
                <a:srgbClr val="DEC06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37" name="Imagen 36" descr="Icono&#10;&#10;Descripción generada automáticamente">
              <a:hlinkClick r:id="rId4" action="ppaction://hlinksldjump"/>
              <a:extLst>
                <a:ext uri="{FF2B5EF4-FFF2-40B4-BE49-F238E27FC236}">
                  <a16:creationId xmlns:a16="http://schemas.microsoft.com/office/drawing/2014/main" id="{87273F14-5BCC-4CDF-96E3-AACC13565E2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0459" y="4959598"/>
              <a:ext cx="745200" cy="745200"/>
            </a:xfrm>
            <a:prstGeom prst="rect">
              <a:avLst/>
            </a:prstGeom>
          </p:spPr>
        </p:pic>
      </p:grpSp>
      <p:grpSp>
        <p:nvGrpSpPr>
          <p:cNvPr id="38" name="Grupo 37">
            <a:extLst>
              <a:ext uri="{FF2B5EF4-FFF2-40B4-BE49-F238E27FC236}">
                <a16:creationId xmlns:a16="http://schemas.microsoft.com/office/drawing/2014/main" id="{1BAC23B1-3E06-449C-9C1F-682CC42E2C04}"/>
              </a:ext>
            </a:extLst>
          </p:cNvPr>
          <p:cNvGrpSpPr/>
          <p:nvPr/>
        </p:nvGrpSpPr>
        <p:grpSpPr>
          <a:xfrm>
            <a:off x="11445919" y="2991145"/>
            <a:ext cx="746081" cy="830239"/>
            <a:chOff x="11445919" y="2991145"/>
            <a:chExt cx="746081" cy="830239"/>
          </a:xfrm>
        </p:grpSpPr>
        <p:sp>
          <p:nvSpPr>
            <p:cNvPr id="39" name="Rectángulo: esquinas superiores redondeadas 38">
              <a:extLst>
                <a:ext uri="{FF2B5EF4-FFF2-40B4-BE49-F238E27FC236}">
                  <a16:creationId xmlns:a16="http://schemas.microsoft.com/office/drawing/2014/main" id="{26D9EF84-C1A2-490E-9A6F-165E27062F94}"/>
                </a:ext>
              </a:extLst>
            </p:cNvPr>
            <p:cNvSpPr/>
            <p:nvPr/>
          </p:nvSpPr>
          <p:spPr>
            <a:xfrm rot="5400000">
              <a:off x="11403838" y="3033226"/>
              <a:ext cx="830239" cy="746077"/>
            </a:xfrm>
            <a:prstGeom prst="round2SameRect">
              <a:avLst/>
            </a:prstGeom>
            <a:solidFill>
              <a:srgbClr val="9FD4DA"/>
            </a:solidFill>
            <a:ln>
              <a:solidFill>
                <a:srgbClr val="9FD4D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40" name="Imagen 39" descr="Icono&#10;&#10;Descripción generada automáticamente">
              <a:hlinkClick r:id="rId6" action="ppaction://hlinksldjump"/>
              <a:extLst>
                <a:ext uri="{FF2B5EF4-FFF2-40B4-BE49-F238E27FC236}">
                  <a16:creationId xmlns:a16="http://schemas.microsoft.com/office/drawing/2014/main" id="{1EA4DA6C-9B0F-44B7-A570-2356174F4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6800" y="3056400"/>
              <a:ext cx="745200" cy="745200"/>
            </a:xfrm>
            <a:prstGeom prst="rect">
              <a:avLst/>
            </a:prstGeom>
          </p:spPr>
        </p:pic>
      </p:grpSp>
      <p:grpSp>
        <p:nvGrpSpPr>
          <p:cNvPr id="41" name="Grupo 40">
            <a:extLst>
              <a:ext uri="{FF2B5EF4-FFF2-40B4-BE49-F238E27FC236}">
                <a16:creationId xmlns:a16="http://schemas.microsoft.com/office/drawing/2014/main" id="{99632330-FB99-4D0E-A213-EC9E89AC31FE}"/>
              </a:ext>
            </a:extLst>
          </p:cNvPr>
          <p:cNvGrpSpPr/>
          <p:nvPr/>
        </p:nvGrpSpPr>
        <p:grpSpPr>
          <a:xfrm>
            <a:off x="11432873" y="5852641"/>
            <a:ext cx="746082" cy="830239"/>
            <a:chOff x="11445912" y="5852641"/>
            <a:chExt cx="746082" cy="830239"/>
          </a:xfrm>
        </p:grpSpPr>
        <p:sp>
          <p:nvSpPr>
            <p:cNvPr id="42" name="Rectángulo: esquinas superiores redondeadas 41">
              <a:extLst>
                <a:ext uri="{FF2B5EF4-FFF2-40B4-BE49-F238E27FC236}">
                  <a16:creationId xmlns:a16="http://schemas.microsoft.com/office/drawing/2014/main" id="{860FE92E-0E05-4A70-B637-FD34DFD24215}"/>
                </a:ext>
              </a:extLst>
            </p:cNvPr>
            <p:cNvSpPr/>
            <p:nvPr/>
          </p:nvSpPr>
          <p:spPr>
            <a:xfrm rot="5400000">
              <a:off x="11403836" y="5894722"/>
              <a:ext cx="830239" cy="746077"/>
            </a:xfrm>
            <a:prstGeom prst="round2SameRect">
              <a:avLst/>
            </a:prstGeom>
            <a:solidFill>
              <a:srgbClr val="F1C2A6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43" name="Imagen 42" descr="Icono&#10;&#10;Descripción generada automáticamente">
              <a:hlinkClick r:id="rId8" action="ppaction://hlinksldjump"/>
              <a:extLst>
                <a:ext uri="{FF2B5EF4-FFF2-40B4-BE49-F238E27FC236}">
                  <a16:creationId xmlns:a16="http://schemas.microsoft.com/office/drawing/2014/main" id="{3B40BCD1-500C-48D3-B3E0-421AC0740E8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5912" y="5895160"/>
              <a:ext cx="745200" cy="745200"/>
            </a:xfrm>
            <a:prstGeom prst="rect">
              <a:avLst/>
            </a:prstGeom>
          </p:spPr>
        </p:pic>
      </p:grp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E0EAD217-225D-4D79-9B08-CF9B820F05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10"/>
          <a:stretch>
            <a:fillRect/>
          </a:stretch>
        </p:blipFill>
        <p:spPr>
          <a:xfrm>
            <a:off x="1364779" y="2007667"/>
            <a:ext cx="9462441" cy="3587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3745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3DC7C7-EDF9-49F2-8E7A-AC4875B9AE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4570" y="540227"/>
            <a:ext cx="3746175" cy="830240"/>
          </a:xfrm>
        </p:spPr>
        <p:txBody>
          <a:bodyPr/>
          <a:lstStyle/>
          <a:p>
            <a:r>
              <a:rPr lang="es-AR" dirty="0">
                <a:latin typeface="Bahnschrift SemiBold Condensed" panose="020B0502040204020203" pitchFamily="34" charset="0"/>
              </a:rPr>
              <a:t>Como llevar a cabo</a:t>
            </a:r>
          </a:p>
        </p:txBody>
      </p:sp>
      <p:sp>
        <p:nvSpPr>
          <p:cNvPr id="26" name="Rectángulo 25">
            <a:extLst>
              <a:ext uri="{FF2B5EF4-FFF2-40B4-BE49-F238E27FC236}">
                <a16:creationId xmlns:a16="http://schemas.microsoft.com/office/drawing/2014/main" id="{9679D5E6-31AE-4C04-8AD9-78F8162B3BA9}"/>
              </a:ext>
            </a:extLst>
          </p:cNvPr>
          <p:cNvSpPr/>
          <p:nvPr/>
        </p:nvSpPr>
        <p:spPr>
          <a:xfrm>
            <a:off x="-24719" y="0"/>
            <a:ext cx="746077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7" name="Rectángulo: esquinas superiores redondeadas 26">
            <a:extLst>
              <a:ext uri="{FF2B5EF4-FFF2-40B4-BE49-F238E27FC236}">
                <a16:creationId xmlns:a16="http://schemas.microsoft.com/office/drawing/2014/main" id="{D3DEE4F1-DBF3-46A7-B9D7-277DC0DAB8ED}"/>
              </a:ext>
            </a:extLst>
          </p:cNvPr>
          <p:cNvSpPr/>
          <p:nvPr/>
        </p:nvSpPr>
        <p:spPr>
          <a:xfrm rot="16200000" flipH="1">
            <a:off x="-79842" y="167188"/>
            <a:ext cx="830239" cy="746077"/>
          </a:xfrm>
          <a:prstGeom prst="round2SameRect">
            <a:avLst/>
          </a:prstGeom>
          <a:solidFill>
            <a:srgbClr val="37526D"/>
          </a:solidFill>
          <a:ln>
            <a:solidFill>
              <a:srgbClr val="3752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28" name="Rectángulo: esquinas superiores redondeadas 27">
            <a:extLst>
              <a:ext uri="{FF2B5EF4-FFF2-40B4-BE49-F238E27FC236}">
                <a16:creationId xmlns:a16="http://schemas.microsoft.com/office/drawing/2014/main" id="{627707EB-F9BB-40FC-AF73-155056B27523}"/>
              </a:ext>
            </a:extLst>
          </p:cNvPr>
          <p:cNvSpPr/>
          <p:nvPr/>
        </p:nvSpPr>
        <p:spPr>
          <a:xfrm rot="16200000" flipH="1">
            <a:off x="-66800" y="1120262"/>
            <a:ext cx="830239" cy="746077"/>
          </a:xfrm>
          <a:prstGeom prst="round2SameRect">
            <a:avLst/>
          </a:prstGeom>
          <a:solidFill>
            <a:srgbClr val="22938C"/>
          </a:solidFill>
          <a:ln>
            <a:solidFill>
              <a:srgbClr val="2293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9" name="Rectángulo: esquinas superiores redondeadas 28">
            <a:extLst>
              <a:ext uri="{FF2B5EF4-FFF2-40B4-BE49-F238E27FC236}">
                <a16:creationId xmlns:a16="http://schemas.microsoft.com/office/drawing/2014/main" id="{57D39E67-1294-4C62-A722-F251BD67DB60}"/>
              </a:ext>
            </a:extLst>
          </p:cNvPr>
          <p:cNvSpPr/>
          <p:nvPr/>
        </p:nvSpPr>
        <p:spPr>
          <a:xfrm rot="16200000" flipH="1">
            <a:off x="-66800" y="2077880"/>
            <a:ext cx="830239" cy="746077"/>
          </a:xfrm>
          <a:prstGeom prst="round2SameRect">
            <a:avLst/>
          </a:prstGeom>
          <a:solidFill>
            <a:srgbClr val="6D9DC5"/>
          </a:solidFill>
          <a:ln>
            <a:solidFill>
              <a:srgbClr val="6D9D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0" name="Rectángulo 29">
            <a:extLst>
              <a:ext uri="{FF2B5EF4-FFF2-40B4-BE49-F238E27FC236}">
                <a16:creationId xmlns:a16="http://schemas.microsoft.com/office/drawing/2014/main" id="{9143EE08-AC4C-4153-88D0-FCF094F1F3AA}"/>
              </a:ext>
            </a:extLst>
          </p:cNvPr>
          <p:cNvSpPr/>
          <p:nvPr/>
        </p:nvSpPr>
        <p:spPr>
          <a:xfrm>
            <a:off x="11445922" y="0"/>
            <a:ext cx="746077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grpSp>
        <p:nvGrpSpPr>
          <p:cNvPr id="31" name="Grupo 30">
            <a:extLst>
              <a:ext uri="{FF2B5EF4-FFF2-40B4-BE49-F238E27FC236}">
                <a16:creationId xmlns:a16="http://schemas.microsoft.com/office/drawing/2014/main" id="{3DBF85CA-438A-4068-9AD6-9DE41A078C1E}"/>
              </a:ext>
            </a:extLst>
          </p:cNvPr>
          <p:cNvGrpSpPr/>
          <p:nvPr/>
        </p:nvGrpSpPr>
        <p:grpSpPr>
          <a:xfrm>
            <a:off x="11433755" y="3946491"/>
            <a:ext cx="758245" cy="830239"/>
            <a:chOff x="11433755" y="3946491"/>
            <a:chExt cx="758245" cy="830239"/>
          </a:xfrm>
        </p:grpSpPr>
        <p:sp>
          <p:nvSpPr>
            <p:cNvPr id="32" name="Rectángulo: esquinas superiores redondeadas 31">
              <a:extLst>
                <a:ext uri="{FF2B5EF4-FFF2-40B4-BE49-F238E27FC236}">
                  <a16:creationId xmlns:a16="http://schemas.microsoft.com/office/drawing/2014/main" id="{4DCF77DB-5DEB-4092-AD54-41B12672C044}"/>
                </a:ext>
              </a:extLst>
            </p:cNvPr>
            <p:cNvSpPr/>
            <p:nvPr/>
          </p:nvSpPr>
          <p:spPr>
            <a:xfrm rot="5400000">
              <a:off x="11403842" y="3988572"/>
              <a:ext cx="830239" cy="746077"/>
            </a:xfrm>
            <a:prstGeom prst="round2SameRect">
              <a:avLst/>
            </a:prstGeom>
            <a:solidFill>
              <a:srgbClr val="DDA244"/>
            </a:solidFill>
            <a:ln>
              <a:solidFill>
                <a:srgbClr val="DDA24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33" name="Imagen 32" descr="Icono&#10;&#10;Descripción generada automáticamente">
              <a:hlinkClick r:id="rId2" action="ppaction://hlinksldjump"/>
              <a:extLst>
                <a:ext uri="{FF2B5EF4-FFF2-40B4-BE49-F238E27FC236}">
                  <a16:creationId xmlns:a16="http://schemas.microsoft.com/office/drawing/2014/main" id="{30B915BD-C95C-47BE-A487-78A5A864ED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3755" y="3984468"/>
              <a:ext cx="745200" cy="745200"/>
            </a:xfrm>
            <a:prstGeom prst="rect">
              <a:avLst/>
            </a:prstGeom>
          </p:spPr>
        </p:pic>
      </p:grpSp>
      <p:grpSp>
        <p:nvGrpSpPr>
          <p:cNvPr id="34" name="Grupo 33">
            <a:extLst>
              <a:ext uri="{FF2B5EF4-FFF2-40B4-BE49-F238E27FC236}">
                <a16:creationId xmlns:a16="http://schemas.microsoft.com/office/drawing/2014/main" id="{F4D8476F-F31D-478A-B0E0-B1CD5B3EA21E}"/>
              </a:ext>
            </a:extLst>
          </p:cNvPr>
          <p:cNvGrpSpPr/>
          <p:nvPr/>
        </p:nvGrpSpPr>
        <p:grpSpPr>
          <a:xfrm>
            <a:off x="11440459" y="4899566"/>
            <a:ext cx="751536" cy="830239"/>
            <a:chOff x="11440459" y="4899566"/>
            <a:chExt cx="751536" cy="830239"/>
          </a:xfrm>
        </p:grpSpPr>
        <p:sp>
          <p:nvSpPr>
            <p:cNvPr id="35" name="Rectángulo: esquinas superiores redondeadas 34">
              <a:extLst>
                <a:ext uri="{FF2B5EF4-FFF2-40B4-BE49-F238E27FC236}">
                  <a16:creationId xmlns:a16="http://schemas.microsoft.com/office/drawing/2014/main" id="{4A056C25-0587-4C19-9AC7-7512AAB5CF42}"/>
                </a:ext>
              </a:extLst>
            </p:cNvPr>
            <p:cNvSpPr/>
            <p:nvPr/>
          </p:nvSpPr>
          <p:spPr>
            <a:xfrm rot="5400000">
              <a:off x="11403837" y="4941647"/>
              <a:ext cx="830239" cy="746077"/>
            </a:xfrm>
            <a:prstGeom prst="round2SameRect">
              <a:avLst/>
            </a:prstGeom>
            <a:solidFill>
              <a:srgbClr val="DEC067"/>
            </a:solidFill>
            <a:ln>
              <a:solidFill>
                <a:srgbClr val="DEC06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36" name="Imagen 35" descr="Icono&#10;&#10;Descripción generada automáticamente">
              <a:hlinkClick r:id="rId4" action="ppaction://hlinksldjump"/>
              <a:extLst>
                <a:ext uri="{FF2B5EF4-FFF2-40B4-BE49-F238E27FC236}">
                  <a16:creationId xmlns:a16="http://schemas.microsoft.com/office/drawing/2014/main" id="{93C9B862-04A8-4D78-989D-A086176AC0A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0459" y="4959598"/>
              <a:ext cx="745200" cy="745200"/>
            </a:xfrm>
            <a:prstGeom prst="rect">
              <a:avLst/>
            </a:prstGeom>
          </p:spPr>
        </p:pic>
      </p:grpSp>
      <p:grpSp>
        <p:nvGrpSpPr>
          <p:cNvPr id="37" name="Grupo 36">
            <a:extLst>
              <a:ext uri="{FF2B5EF4-FFF2-40B4-BE49-F238E27FC236}">
                <a16:creationId xmlns:a16="http://schemas.microsoft.com/office/drawing/2014/main" id="{33DF3685-2A00-4CEB-B95F-615C5AA64B6A}"/>
              </a:ext>
            </a:extLst>
          </p:cNvPr>
          <p:cNvGrpSpPr/>
          <p:nvPr/>
        </p:nvGrpSpPr>
        <p:grpSpPr>
          <a:xfrm>
            <a:off x="11445919" y="2991145"/>
            <a:ext cx="746081" cy="830239"/>
            <a:chOff x="11445919" y="2991145"/>
            <a:chExt cx="746081" cy="830239"/>
          </a:xfrm>
        </p:grpSpPr>
        <p:sp>
          <p:nvSpPr>
            <p:cNvPr id="38" name="Rectángulo: esquinas superiores redondeadas 37">
              <a:extLst>
                <a:ext uri="{FF2B5EF4-FFF2-40B4-BE49-F238E27FC236}">
                  <a16:creationId xmlns:a16="http://schemas.microsoft.com/office/drawing/2014/main" id="{E1905EBF-3668-4A59-AF34-22FE2BFB989B}"/>
                </a:ext>
              </a:extLst>
            </p:cNvPr>
            <p:cNvSpPr/>
            <p:nvPr/>
          </p:nvSpPr>
          <p:spPr>
            <a:xfrm rot="5400000">
              <a:off x="11403838" y="3033226"/>
              <a:ext cx="830239" cy="746077"/>
            </a:xfrm>
            <a:prstGeom prst="round2SameRect">
              <a:avLst/>
            </a:prstGeom>
            <a:solidFill>
              <a:srgbClr val="9FD4DA"/>
            </a:solidFill>
            <a:ln>
              <a:solidFill>
                <a:srgbClr val="9FD4D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39" name="Imagen 38" descr="Icono&#10;&#10;Descripción generada automáticamente">
              <a:hlinkClick r:id="rId6" action="ppaction://hlinksldjump"/>
              <a:extLst>
                <a:ext uri="{FF2B5EF4-FFF2-40B4-BE49-F238E27FC236}">
                  <a16:creationId xmlns:a16="http://schemas.microsoft.com/office/drawing/2014/main" id="{81FE12AE-6ABF-4CD0-8F0B-39D8388E4B3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6800" y="3056400"/>
              <a:ext cx="745200" cy="745200"/>
            </a:xfrm>
            <a:prstGeom prst="rect">
              <a:avLst/>
            </a:prstGeom>
          </p:spPr>
        </p:pic>
      </p:grpSp>
      <p:grpSp>
        <p:nvGrpSpPr>
          <p:cNvPr id="40" name="Grupo 39">
            <a:extLst>
              <a:ext uri="{FF2B5EF4-FFF2-40B4-BE49-F238E27FC236}">
                <a16:creationId xmlns:a16="http://schemas.microsoft.com/office/drawing/2014/main" id="{60CD42A5-B8CE-48DA-A4E8-7AC669238A25}"/>
              </a:ext>
            </a:extLst>
          </p:cNvPr>
          <p:cNvGrpSpPr/>
          <p:nvPr/>
        </p:nvGrpSpPr>
        <p:grpSpPr>
          <a:xfrm>
            <a:off x="11432873" y="5852641"/>
            <a:ext cx="746082" cy="830239"/>
            <a:chOff x="11445912" y="5852641"/>
            <a:chExt cx="746082" cy="830239"/>
          </a:xfrm>
        </p:grpSpPr>
        <p:sp>
          <p:nvSpPr>
            <p:cNvPr id="41" name="Rectángulo: esquinas superiores redondeadas 40">
              <a:extLst>
                <a:ext uri="{FF2B5EF4-FFF2-40B4-BE49-F238E27FC236}">
                  <a16:creationId xmlns:a16="http://schemas.microsoft.com/office/drawing/2014/main" id="{45FB9252-222A-47CF-91C6-3F916B10D9AC}"/>
                </a:ext>
              </a:extLst>
            </p:cNvPr>
            <p:cNvSpPr/>
            <p:nvPr/>
          </p:nvSpPr>
          <p:spPr>
            <a:xfrm rot="5400000">
              <a:off x="11403836" y="5894722"/>
              <a:ext cx="830239" cy="746077"/>
            </a:xfrm>
            <a:prstGeom prst="round2SameRect">
              <a:avLst/>
            </a:prstGeom>
            <a:solidFill>
              <a:srgbClr val="F1C2A6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42" name="Imagen 41" descr="Icono&#10;&#10;Descripción generada automáticamente">
              <a:hlinkClick r:id="rId8" action="ppaction://hlinksldjump"/>
              <a:extLst>
                <a:ext uri="{FF2B5EF4-FFF2-40B4-BE49-F238E27FC236}">
                  <a16:creationId xmlns:a16="http://schemas.microsoft.com/office/drawing/2014/main" id="{7A641288-DF63-4952-A15F-D1094A9A3D4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5912" y="5895160"/>
              <a:ext cx="745200" cy="745200"/>
            </a:xfrm>
            <a:prstGeom prst="rect">
              <a:avLst/>
            </a:prstGeom>
          </p:spPr>
        </p:pic>
      </p:grpSp>
      <p:pic>
        <p:nvPicPr>
          <p:cNvPr id="56" name="Marcador de contenido 55">
            <a:extLst>
              <a:ext uri="{FF2B5EF4-FFF2-40B4-BE49-F238E27FC236}">
                <a16:creationId xmlns:a16="http://schemas.microsoft.com/office/drawing/2014/main" id="{3823F54A-ABD9-46C3-9CB2-DB6CD0F713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10"/>
          <a:stretch>
            <a:fillRect/>
          </a:stretch>
        </p:blipFill>
        <p:spPr>
          <a:xfrm>
            <a:off x="983604" y="2345121"/>
            <a:ext cx="10370195" cy="2554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4145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FFB60B-1445-4741-B3CE-8D5A344260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0632" y="292565"/>
            <a:ext cx="5374032" cy="1325563"/>
          </a:xfrm>
        </p:spPr>
        <p:txBody>
          <a:bodyPr/>
          <a:lstStyle/>
          <a:p>
            <a:r>
              <a:rPr lang="es-AR" b="1" dirty="0">
                <a:latin typeface="Bebas Neue" panose="020B0606020202050201" pitchFamily="34" charset="0"/>
              </a:rPr>
              <a:t>Pruebas de Regresión</a:t>
            </a:r>
          </a:p>
        </p:txBody>
      </p:sp>
      <p:pic>
        <p:nvPicPr>
          <p:cNvPr id="5" name="Marcador de contenido 4" descr="Diagrama&#10;&#10;Descripción generada automáticamente">
            <a:extLst>
              <a:ext uri="{FF2B5EF4-FFF2-40B4-BE49-F238E27FC236}">
                <a16:creationId xmlns:a16="http://schemas.microsoft.com/office/drawing/2014/main" id="{C25D0160-9C0E-46DF-8E74-9E86A1DD35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>
          <a:xfrm>
            <a:off x="3922368" y="1770822"/>
            <a:ext cx="4347264" cy="4351338"/>
          </a:xfrm>
        </p:spPr>
      </p:pic>
      <p:sp>
        <p:nvSpPr>
          <p:cNvPr id="27" name="Rectángulo 26">
            <a:extLst>
              <a:ext uri="{FF2B5EF4-FFF2-40B4-BE49-F238E27FC236}">
                <a16:creationId xmlns:a16="http://schemas.microsoft.com/office/drawing/2014/main" id="{B4C23C63-1846-4038-B70A-9E529FAF1268}"/>
              </a:ext>
            </a:extLst>
          </p:cNvPr>
          <p:cNvSpPr/>
          <p:nvPr/>
        </p:nvSpPr>
        <p:spPr>
          <a:xfrm>
            <a:off x="11445922" y="0"/>
            <a:ext cx="746077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grpSp>
        <p:nvGrpSpPr>
          <p:cNvPr id="28" name="Grupo 27">
            <a:extLst>
              <a:ext uri="{FF2B5EF4-FFF2-40B4-BE49-F238E27FC236}">
                <a16:creationId xmlns:a16="http://schemas.microsoft.com/office/drawing/2014/main" id="{ED7A36B4-399E-43BB-B8BE-02E915B7C6DE}"/>
              </a:ext>
            </a:extLst>
          </p:cNvPr>
          <p:cNvGrpSpPr/>
          <p:nvPr/>
        </p:nvGrpSpPr>
        <p:grpSpPr>
          <a:xfrm>
            <a:off x="11433755" y="3946491"/>
            <a:ext cx="758245" cy="830239"/>
            <a:chOff x="11433755" y="3946491"/>
            <a:chExt cx="758245" cy="830239"/>
          </a:xfrm>
        </p:grpSpPr>
        <p:sp>
          <p:nvSpPr>
            <p:cNvPr id="29" name="Rectángulo: esquinas superiores redondeadas 28">
              <a:extLst>
                <a:ext uri="{FF2B5EF4-FFF2-40B4-BE49-F238E27FC236}">
                  <a16:creationId xmlns:a16="http://schemas.microsoft.com/office/drawing/2014/main" id="{A0AB3C78-D1BC-49A1-903E-498E2C797EF4}"/>
                </a:ext>
              </a:extLst>
            </p:cNvPr>
            <p:cNvSpPr/>
            <p:nvPr/>
          </p:nvSpPr>
          <p:spPr>
            <a:xfrm rot="5400000">
              <a:off x="11403842" y="3988572"/>
              <a:ext cx="830239" cy="746077"/>
            </a:xfrm>
            <a:prstGeom prst="round2SameRect">
              <a:avLst/>
            </a:prstGeom>
            <a:solidFill>
              <a:srgbClr val="DDA244"/>
            </a:solidFill>
            <a:ln>
              <a:solidFill>
                <a:srgbClr val="DDA24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30" name="Imagen 29" descr="Icono&#10;&#10;Descripción generada automáticamente">
              <a:hlinkClick r:id="rId3" action="ppaction://hlinksldjump"/>
              <a:extLst>
                <a:ext uri="{FF2B5EF4-FFF2-40B4-BE49-F238E27FC236}">
                  <a16:creationId xmlns:a16="http://schemas.microsoft.com/office/drawing/2014/main" id="{FA0C3843-F825-440D-8B97-5E296BA15E1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33755" y="3984468"/>
              <a:ext cx="745200" cy="745200"/>
            </a:xfrm>
            <a:prstGeom prst="rect">
              <a:avLst/>
            </a:prstGeom>
          </p:spPr>
        </p:pic>
      </p:grpSp>
      <p:grpSp>
        <p:nvGrpSpPr>
          <p:cNvPr id="31" name="Grupo 30">
            <a:extLst>
              <a:ext uri="{FF2B5EF4-FFF2-40B4-BE49-F238E27FC236}">
                <a16:creationId xmlns:a16="http://schemas.microsoft.com/office/drawing/2014/main" id="{AF5A7B94-D0FD-4FAF-814E-7ACF41DC9F6A}"/>
              </a:ext>
            </a:extLst>
          </p:cNvPr>
          <p:cNvGrpSpPr/>
          <p:nvPr/>
        </p:nvGrpSpPr>
        <p:grpSpPr>
          <a:xfrm>
            <a:off x="11440459" y="4899566"/>
            <a:ext cx="751536" cy="830239"/>
            <a:chOff x="11440459" y="4899566"/>
            <a:chExt cx="751536" cy="830239"/>
          </a:xfrm>
        </p:grpSpPr>
        <p:sp>
          <p:nvSpPr>
            <p:cNvPr id="32" name="Rectángulo: esquinas superiores redondeadas 31">
              <a:extLst>
                <a:ext uri="{FF2B5EF4-FFF2-40B4-BE49-F238E27FC236}">
                  <a16:creationId xmlns:a16="http://schemas.microsoft.com/office/drawing/2014/main" id="{1F8AEFD3-3AAE-474F-97E3-214FE86113C7}"/>
                </a:ext>
              </a:extLst>
            </p:cNvPr>
            <p:cNvSpPr/>
            <p:nvPr/>
          </p:nvSpPr>
          <p:spPr>
            <a:xfrm rot="5400000">
              <a:off x="11403837" y="4941647"/>
              <a:ext cx="830239" cy="746077"/>
            </a:xfrm>
            <a:prstGeom prst="round2SameRect">
              <a:avLst/>
            </a:prstGeom>
            <a:solidFill>
              <a:srgbClr val="DEC067"/>
            </a:solidFill>
            <a:ln>
              <a:solidFill>
                <a:srgbClr val="DEC06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33" name="Imagen 32" descr="Icono&#10;&#10;Descripción generada automáticamente">
              <a:hlinkClick r:id="rId5" action="ppaction://hlinksldjump"/>
              <a:extLst>
                <a:ext uri="{FF2B5EF4-FFF2-40B4-BE49-F238E27FC236}">
                  <a16:creationId xmlns:a16="http://schemas.microsoft.com/office/drawing/2014/main" id="{0D819149-FA29-47E2-B9A3-5881E4202C6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0459" y="4959598"/>
              <a:ext cx="745200" cy="745200"/>
            </a:xfrm>
            <a:prstGeom prst="rect">
              <a:avLst/>
            </a:prstGeom>
          </p:spPr>
        </p:pic>
      </p:grpSp>
      <p:grpSp>
        <p:nvGrpSpPr>
          <p:cNvPr id="37" name="Grupo 36">
            <a:extLst>
              <a:ext uri="{FF2B5EF4-FFF2-40B4-BE49-F238E27FC236}">
                <a16:creationId xmlns:a16="http://schemas.microsoft.com/office/drawing/2014/main" id="{009DAD25-C2EF-4D30-998C-55AC16A088C8}"/>
              </a:ext>
            </a:extLst>
          </p:cNvPr>
          <p:cNvGrpSpPr/>
          <p:nvPr/>
        </p:nvGrpSpPr>
        <p:grpSpPr>
          <a:xfrm>
            <a:off x="11432873" y="5852641"/>
            <a:ext cx="746082" cy="830239"/>
            <a:chOff x="11445912" y="5852641"/>
            <a:chExt cx="746082" cy="830239"/>
          </a:xfrm>
        </p:grpSpPr>
        <p:sp>
          <p:nvSpPr>
            <p:cNvPr id="38" name="Rectángulo: esquinas superiores redondeadas 37">
              <a:extLst>
                <a:ext uri="{FF2B5EF4-FFF2-40B4-BE49-F238E27FC236}">
                  <a16:creationId xmlns:a16="http://schemas.microsoft.com/office/drawing/2014/main" id="{AE9CD367-7E75-4066-B3E4-0F658BD2C33F}"/>
                </a:ext>
              </a:extLst>
            </p:cNvPr>
            <p:cNvSpPr/>
            <p:nvPr/>
          </p:nvSpPr>
          <p:spPr>
            <a:xfrm rot="5400000">
              <a:off x="11403836" y="5894722"/>
              <a:ext cx="830239" cy="746077"/>
            </a:xfrm>
            <a:prstGeom prst="round2SameRect">
              <a:avLst/>
            </a:prstGeom>
            <a:solidFill>
              <a:srgbClr val="F1C2A6"/>
            </a:solidFill>
            <a:ln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39" name="Imagen 38" descr="Icono&#10;&#10;Descripción generada automáticamente">
              <a:hlinkClick r:id="rId7" action="ppaction://hlinksldjump"/>
              <a:extLst>
                <a:ext uri="{FF2B5EF4-FFF2-40B4-BE49-F238E27FC236}">
                  <a16:creationId xmlns:a16="http://schemas.microsoft.com/office/drawing/2014/main" id="{B9FDBDF9-DEE7-4625-B074-0091AD378A4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5912" y="5895160"/>
              <a:ext cx="745200" cy="745200"/>
            </a:xfrm>
            <a:prstGeom prst="rect">
              <a:avLst/>
            </a:prstGeom>
          </p:spPr>
        </p:pic>
      </p:grpSp>
      <p:sp>
        <p:nvSpPr>
          <p:cNvPr id="53" name="Rectángulo 52">
            <a:extLst>
              <a:ext uri="{FF2B5EF4-FFF2-40B4-BE49-F238E27FC236}">
                <a16:creationId xmlns:a16="http://schemas.microsoft.com/office/drawing/2014/main" id="{7E668960-2E71-4F32-9001-DEF63D4A1B61}"/>
              </a:ext>
            </a:extLst>
          </p:cNvPr>
          <p:cNvSpPr/>
          <p:nvPr/>
        </p:nvSpPr>
        <p:spPr>
          <a:xfrm>
            <a:off x="-24719" y="0"/>
            <a:ext cx="746077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54" name="Rectángulo: esquinas superiores redondeadas 53">
            <a:extLst>
              <a:ext uri="{FF2B5EF4-FFF2-40B4-BE49-F238E27FC236}">
                <a16:creationId xmlns:a16="http://schemas.microsoft.com/office/drawing/2014/main" id="{B195C22A-AC41-44F1-BFE7-433435DE0F67}"/>
              </a:ext>
            </a:extLst>
          </p:cNvPr>
          <p:cNvSpPr/>
          <p:nvPr/>
        </p:nvSpPr>
        <p:spPr>
          <a:xfrm rot="16200000" flipH="1">
            <a:off x="-79842" y="167188"/>
            <a:ext cx="830239" cy="746077"/>
          </a:xfrm>
          <a:prstGeom prst="round2SameRect">
            <a:avLst/>
          </a:prstGeom>
          <a:solidFill>
            <a:srgbClr val="37526D"/>
          </a:solidFill>
          <a:ln>
            <a:solidFill>
              <a:srgbClr val="3752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55" name="Rectángulo: esquinas superiores redondeadas 54">
            <a:extLst>
              <a:ext uri="{FF2B5EF4-FFF2-40B4-BE49-F238E27FC236}">
                <a16:creationId xmlns:a16="http://schemas.microsoft.com/office/drawing/2014/main" id="{326151EF-E060-4698-8709-C07C275E029A}"/>
              </a:ext>
            </a:extLst>
          </p:cNvPr>
          <p:cNvSpPr/>
          <p:nvPr/>
        </p:nvSpPr>
        <p:spPr>
          <a:xfrm rot="16200000" flipH="1">
            <a:off x="-66800" y="1120262"/>
            <a:ext cx="830239" cy="746077"/>
          </a:xfrm>
          <a:prstGeom prst="round2SameRect">
            <a:avLst/>
          </a:prstGeom>
          <a:solidFill>
            <a:srgbClr val="22938C"/>
          </a:solidFill>
          <a:ln>
            <a:solidFill>
              <a:srgbClr val="22938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56" name="Rectángulo: esquinas superiores redondeadas 55">
            <a:extLst>
              <a:ext uri="{FF2B5EF4-FFF2-40B4-BE49-F238E27FC236}">
                <a16:creationId xmlns:a16="http://schemas.microsoft.com/office/drawing/2014/main" id="{25A1BB8E-FCA1-4F26-9900-4C7B523469A2}"/>
              </a:ext>
            </a:extLst>
          </p:cNvPr>
          <p:cNvSpPr/>
          <p:nvPr/>
        </p:nvSpPr>
        <p:spPr>
          <a:xfrm rot="16200000" flipH="1">
            <a:off x="-66800" y="2077880"/>
            <a:ext cx="830239" cy="746077"/>
          </a:xfrm>
          <a:prstGeom prst="round2SameRect">
            <a:avLst/>
          </a:prstGeom>
          <a:solidFill>
            <a:srgbClr val="6D9DC5"/>
          </a:solidFill>
          <a:ln>
            <a:solidFill>
              <a:srgbClr val="6D9DC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grpSp>
        <p:nvGrpSpPr>
          <p:cNvPr id="58" name="Grupo 57">
            <a:extLst>
              <a:ext uri="{FF2B5EF4-FFF2-40B4-BE49-F238E27FC236}">
                <a16:creationId xmlns:a16="http://schemas.microsoft.com/office/drawing/2014/main" id="{2E142443-EAEF-467C-88F1-56FECFD4257F}"/>
              </a:ext>
            </a:extLst>
          </p:cNvPr>
          <p:cNvGrpSpPr/>
          <p:nvPr/>
        </p:nvGrpSpPr>
        <p:grpSpPr>
          <a:xfrm>
            <a:off x="11445919" y="2991145"/>
            <a:ext cx="746081" cy="830239"/>
            <a:chOff x="11445919" y="2991145"/>
            <a:chExt cx="746081" cy="830239"/>
          </a:xfrm>
        </p:grpSpPr>
        <p:sp>
          <p:nvSpPr>
            <p:cNvPr id="59" name="Rectángulo: esquinas superiores redondeadas 58">
              <a:extLst>
                <a:ext uri="{FF2B5EF4-FFF2-40B4-BE49-F238E27FC236}">
                  <a16:creationId xmlns:a16="http://schemas.microsoft.com/office/drawing/2014/main" id="{91EEBE4A-74E5-4675-8CA4-8C2BDA76EF21}"/>
                </a:ext>
              </a:extLst>
            </p:cNvPr>
            <p:cNvSpPr/>
            <p:nvPr/>
          </p:nvSpPr>
          <p:spPr>
            <a:xfrm rot="5400000">
              <a:off x="11403838" y="3033226"/>
              <a:ext cx="830239" cy="746077"/>
            </a:xfrm>
            <a:prstGeom prst="round2SameRect">
              <a:avLst/>
            </a:prstGeom>
            <a:solidFill>
              <a:srgbClr val="9FD4DA"/>
            </a:solidFill>
            <a:ln>
              <a:solidFill>
                <a:srgbClr val="9FD4D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60" name="Imagen 59" descr="Icono&#10;&#10;Descripción generada automáticamente">
              <a:hlinkClick r:id="rId9" action="ppaction://hlinksldjump"/>
              <a:extLst>
                <a:ext uri="{FF2B5EF4-FFF2-40B4-BE49-F238E27FC236}">
                  <a16:creationId xmlns:a16="http://schemas.microsoft.com/office/drawing/2014/main" id="{C6553B18-6442-4DFF-A5D7-D2E87AE048B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46800" y="3056400"/>
              <a:ext cx="745200" cy="745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925631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0"/>
    </mc:Choice>
    <mc:Fallback>
      <p:transition spd="slow" advTm="20000"/>
    </mc:Fallback>
  </mc:AlternateContent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659</TotalTime>
  <Words>280</Words>
  <Application>Microsoft Office PowerPoint</Application>
  <PresentationFormat>Panorámica</PresentationFormat>
  <Paragraphs>30</Paragraphs>
  <Slides>21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21</vt:i4>
      </vt:variant>
    </vt:vector>
  </HeadingPairs>
  <TitlesOfParts>
    <vt:vector size="29" baseType="lpstr">
      <vt:lpstr>Arial</vt:lpstr>
      <vt:lpstr>Arial Rounded MT Bold</vt:lpstr>
      <vt:lpstr>Bahnschrift Condensed</vt:lpstr>
      <vt:lpstr>Bahnschrift SemiBold Condensed</vt:lpstr>
      <vt:lpstr>Bebas Neue</vt:lpstr>
      <vt:lpstr>Calibri</vt:lpstr>
      <vt:lpstr>Calibri Light</vt:lpstr>
      <vt:lpstr>Tema de Office</vt:lpstr>
      <vt:lpstr>Prácticas Concretas del Testing Ágil</vt:lpstr>
      <vt:lpstr>Testing Tradicional vs Testing Ágil</vt:lpstr>
      <vt:lpstr>6 practicas del testing ágil</vt:lpstr>
      <vt:lpstr>TDD – Test Driven Development</vt:lpstr>
      <vt:lpstr>Fases </vt:lpstr>
      <vt:lpstr>ATDD - desarrollo conducido por pruebas de aceptación  </vt:lpstr>
      <vt:lpstr>The three amigos</vt:lpstr>
      <vt:lpstr>Como llevar a cabo</vt:lpstr>
      <vt:lpstr>Pruebas de Regresión</vt:lpstr>
      <vt:lpstr>Aspectos indispensables</vt:lpstr>
      <vt:lpstr>Más aspectos</vt:lpstr>
      <vt:lpstr>Pruebas exploratorias</vt:lpstr>
      <vt:lpstr>¿Cuándo es recomendable?</vt:lpstr>
      <vt:lpstr>Presentación de PowerPoint</vt:lpstr>
      <vt:lpstr>Buenas Prácticas</vt:lpstr>
      <vt:lpstr>Pruebas de unidad e integración automatizadas</vt:lpstr>
      <vt:lpstr>La combinación de ambas…</vt:lpstr>
      <vt:lpstr>Control de versión de las pruebas con el código</vt:lpstr>
      <vt:lpstr>Jerarquía de código</vt:lpstr>
      <vt:lpstr>Conclusión</vt:lpstr>
      <vt:lpstr>Bibliografía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Camila Bermejo Sanchez</dc:creator>
  <cp:lastModifiedBy>Camila Bermejo Sanchez</cp:lastModifiedBy>
  <cp:revision>8</cp:revision>
  <dcterms:created xsi:type="dcterms:W3CDTF">2021-11-06T14:24:53Z</dcterms:created>
  <dcterms:modified xsi:type="dcterms:W3CDTF">2021-11-10T21:53:29Z</dcterms:modified>
</cp:coreProperties>
</file>